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010B0-713B-44DB-B75F-44CD57E00C5F}" v="10" dt="2025-04-20T20:21:18.79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al Stewart" userId="5a06569a79fea21d" providerId="LiveId" clId="{324010B0-713B-44DB-B75F-44CD57E00C5F}"/>
    <pc:docChg chg="undo custSel addSld delSld modSld sldOrd">
      <pc:chgData name="Coral Stewart" userId="5a06569a79fea21d" providerId="LiveId" clId="{324010B0-713B-44DB-B75F-44CD57E00C5F}" dt="2025-04-20T20:21:18.792" v="4117"/>
      <pc:docMkLst>
        <pc:docMk/>
      </pc:docMkLst>
      <pc:sldChg chg="addSp modSp mod">
        <pc:chgData name="Coral Stewart" userId="5a06569a79fea21d" providerId="LiveId" clId="{324010B0-713B-44DB-B75F-44CD57E00C5F}" dt="2025-04-20T20:21:18.792" v="4117"/>
        <pc:sldMkLst>
          <pc:docMk/>
          <pc:sldMk cId="0" sldId="256"/>
        </pc:sldMkLst>
        <pc:spChg chg="mod">
          <ac:chgData name="Coral Stewart" userId="5a06569a79fea21d" providerId="LiveId" clId="{324010B0-713B-44DB-B75F-44CD57E00C5F}" dt="2025-04-18T23:05:46.188" v="14" actId="20577"/>
          <ac:spMkLst>
            <pc:docMk/>
            <pc:sldMk cId="0" sldId="256"/>
            <ac:spMk id="145" creationId="{00000000-0000-0000-0000-000000000000}"/>
          </ac:spMkLst>
        </pc:spChg>
        <pc:picChg chg="add mod">
          <ac:chgData name="Coral Stewart" userId="5a06569a79fea21d" providerId="LiveId" clId="{324010B0-713B-44DB-B75F-44CD57E00C5F}" dt="2025-04-20T20:21:18.792" v="4117"/>
          <ac:picMkLst>
            <pc:docMk/>
            <pc:sldMk cId="0" sldId="256"/>
            <ac:picMk id="5" creationId="{38F0B8E2-5EE6-D2B0-A186-6406BE3D9396}"/>
          </ac:picMkLst>
        </pc:picChg>
      </pc:sldChg>
      <pc:sldChg chg="addSp modSp">
        <pc:chgData name="Coral Stewart" userId="5a06569a79fea21d" providerId="LiveId" clId="{324010B0-713B-44DB-B75F-44CD57E00C5F}" dt="2025-04-20T20:21:18.792" v="4117"/>
        <pc:sldMkLst>
          <pc:docMk/>
          <pc:sldMk cId="0" sldId="257"/>
        </pc:sldMkLst>
        <pc:picChg chg="add mod">
          <ac:chgData name="Coral Stewart" userId="5a06569a79fea21d" providerId="LiveId" clId="{324010B0-713B-44DB-B75F-44CD57E00C5F}" dt="2025-04-20T20:21:18.792" v="4117"/>
          <ac:picMkLst>
            <pc:docMk/>
            <pc:sldMk cId="0" sldId="257"/>
            <ac:picMk id="5" creationId="{C331E016-EE6B-1A06-1A6A-909C7C6C1E99}"/>
          </ac:picMkLst>
        </pc:picChg>
      </pc:sldChg>
      <pc:sldChg chg="addSp modSp">
        <pc:chgData name="Coral Stewart" userId="5a06569a79fea21d" providerId="LiveId" clId="{324010B0-713B-44DB-B75F-44CD57E00C5F}" dt="2025-04-20T20:21:18.792" v="4117"/>
        <pc:sldMkLst>
          <pc:docMk/>
          <pc:sldMk cId="0" sldId="258"/>
        </pc:sldMkLst>
        <pc:picChg chg="add mod">
          <ac:chgData name="Coral Stewart" userId="5a06569a79fea21d" providerId="LiveId" clId="{324010B0-713B-44DB-B75F-44CD57E00C5F}" dt="2025-04-20T20:21:18.792" v="4117"/>
          <ac:picMkLst>
            <pc:docMk/>
            <pc:sldMk cId="0" sldId="258"/>
            <ac:picMk id="6" creationId="{76E468A3-DC96-91EE-AF1F-5ADE578E0DCC}"/>
          </ac:picMkLst>
        </pc:picChg>
      </pc:sldChg>
      <pc:sldChg chg="addSp modSp">
        <pc:chgData name="Coral Stewart" userId="5a06569a79fea21d" providerId="LiveId" clId="{324010B0-713B-44DB-B75F-44CD57E00C5F}" dt="2025-04-20T20:21:18.792" v="4117"/>
        <pc:sldMkLst>
          <pc:docMk/>
          <pc:sldMk cId="0" sldId="259"/>
        </pc:sldMkLst>
        <pc:picChg chg="add mod">
          <ac:chgData name="Coral Stewart" userId="5a06569a79fea21d" providerId="LiveId" clId="{324010B0-713B-44DB-B75F-44CD57E00C5F}" dt="2025-04-20T20:21:18.792" v="4117"/>
          <ac:picMkLst>
            <pc:docMk/>
            <pc:sldMk cId="0" sldId="259"/>
            <ac:picMk id="3" creationId="{F91750DC-A0A2-3FE4-803E-FBB1B77B3569}"/>
          </ac:picMkLst>
        </pc:picChg>
      </pc:sldChg>
      <pc:sldChg chg="addSp modSp">
        <pc:chgData name="Coral Stewart" userId="5a06569a79fea21d" providerId="LiveId" clId="{324010B0-713B-44DB-B75F-44CD57E00C5F}" dt="2025-04-20T20:21:18.792" v="4117"/>
        <pc:sldMkLst>
          <pc:docMk/>
          <pc:sldMk cId="0" sldId="260"/>
        </pc:sldMkLst>
        <pc:picChg chg="add mod">
          <ac:chgData name="Coral Stewart" userId="5a06569a79fea21d" providerId="LiveId" clId="{324010B0-713B-44DB-B75F-44CD57E00C5F}" dt="2025-04-20T20:21:18.792" v="4117"/>
          <ac:picMkLst>
            <pc:docMk/>
            <pc:sldMk cId="0" sldId="260"/>
            <ac:picMk id="3" creationId="{C1400F0C-F942-4D41-6557-BF2EB8713552}"/>
          </ac:picMkLst>
        </pc:picChg>
      </pc:sldChg>
      <pc:sldChg chg="addSp modSp">
        <pc:chgData name="Coral Stewart" userId="5a06569a79fea21d" providerId="LiveId" clId="{324010B0-713B-44DB-B75F-44CD57E00C5F}" dt="2025-04-20T20:21:18.792" v="4117"/>
        <pc:sldMkLst>
          <pc:docMk/>
          <pc:sldMk cId="0" sldId="261"/>
        </pc:sldMkLst>
        <pc:picChg chg="add mod">
          <ac:chgData name="Coral Stewart" userId="5a06569a79fea21d" providerId="LiveId" clId="{324010B0-713B-44DB-B75F-44CD57E00C5F}" dt="2025-04-20T20:21:18.792" v="4117"/>
          <ac:picMkLst>
            <pc:docMk/>
            <pc:sldMk cId="0" sldId="261"/>
            <ac:picMk id="3" creationId="{0EF13F02-BD1D-D6F0-BE01-BFDCF502C51E}"/>
          </ac:picMkLst>
        </pc:picChg>
      </pc:sldChg>
      <pc:sldChg chg="addSp modSp">
        <pc:chgData name="Coral Stewart" userId="5a06569a79fea21d" providerId="LiveId" clId="{324010B0-713B-44DB-B75F-44CD57E00C5F}" dt="2025-04-20T20:21:18.792" v="4117"/>
        <pc:sldMkLst>
          <pc:docMk/>
          <pc:sldMk cId="0" sldId="262"/>
        </pc:sldMkLst>
        <pc:picChg chg="add mod">
          <ac:chgData name="Coral Stewart" userId="5a06569a79fea21d" providerId="LiveId" clId="{324010B0-713B-44DB-B75F-44CD57E00C5F}" dt="2025-04-20T20:21:18.792" v="4117"/>
          <ac:picMkLst>
            <pc:docMk/>
            <pc:sldMk cId="0" sldId="262"/>
            <ac:picMk id="3" creationId="{F56A1A82-A4F3-7A39-08BA-F106203DCDC7}"/>
          </ac:picMkLst>
        </pc:picChg>
      </pc:sldChg>
      <pc:sldChg chg="addSp modSp mod modClrScheme chgLayout">
        <pc:chgData name="Coral Stewart" userId="5a06569a79fea21d" providerId="LiveId" clId="{324010B0-713B-44DB-B75F-44CD57E00C5F}" dt="2025-04-20T20:21:18.792" v="4117"/>
        <pc:sldMkLst>
          <pc:docMk/>
          <pc:sldMk cId="0" sldId="263"/>
        </pc:sldMkLst>
        <pc:spChg chg="add mod ord">
          <ac:chgData name="Coral Stewart" userId="5a06569a79fea21d" providerId="LiveId" clId="{324010B0-713B-44DB-B75F-44CD57E00C5F}" dt="2025-04-20T16:46:44.188" v="3541" actId="12"/>
          <ac:spMkLst>
            <pc:docMk/>
            <pc:sldMk cId="0" sldId="263"/>
            <ac:spMk id="2" creationId="{B55D9D27-6C93-E555-DA7F-0E51B2335E03}"/>
          </ac:spMkLst>
        </pc:spChg>
        <pc:spChg chg="mod ord">
          <ac:chgData name="Coral Stewart" userId="5a06569a79fea21d" providerId="LiveId" clId="{324010B0-713B-44DB-B75F-44CD57E00C5F}" dt="2025-04-20T16:44:38.124" v="3521" actId="700"/>
          <ac:spMkLst>
            <pc:docMk/>
            <pc:sldMk cId="0" sldId="263"/>
            <ac:spMk id="195" creationId="{00000000-0000-0000-0000-000000000000}"/>
          </ac:spMkLst>
        </pc:spChg>
        <pc:spChg chg="mod ord">
          <ac:chgData name="Coral Stewart" userId="5a06569a79fea21d" providerId="LiveId" clId="{324010B0-713B-44DB-B75F-44CD57E00C5F}" dt="2025-04-20T16:51:12.133" v="3806"/>
          <ac:spMkLst>
            <pc:docMk/>
            <pc:sldMk cId="0" sldId="263"/>
            <ac:spMk id="196" creationId="{00000000-0000-0000-0000-000000000000}"/>
          </ac:spMkLst>
        </pc:spChg>
        <pc:picChg chg="add mod">
          <ac:chgData name="Coral Stewart" userId="5a06569a79fea21d" providerId="LiveId" clId="{324010B0-713B-44DB-B75F-44CD57E00C5F}" dt="2025-04-20T16:44:55.317" v="3523" actId="1076"/>
          <ac:picMkLst>
            <pc:docMk/>
            <pc:sldMk cId="0" sldId="263"/>
            <ac:picMk id="4" creationId="{075AEC78-1F41-12CB-9188-04C5105FC145}"/>
          </ac:picMkLst>
        </pc:picChg>
        <pc:picChg chg="add mod">
          <ac:chgData name="Coral Stewart" userId="5a06569a79fea21d" providerId="LiveId" clId="{324010B0-713B-44DB-B75F-44CD57E00C5F}" dt="2025-04-20T16:47:44.418" v="3553" actId="1076"/>
          <ac:picMkLst>
            <pc:docMk/>
            <pc:sldMk cId="0" sldId="263"/>
            <ac:picMk id="5" creationId="{92612FDF-942D-A516-D421-B4D52F8E94AC}"/>
          </ac:picMkLst>
        </pc:picChg>
        <pc:picChg chg="add mod">
          <ac:chgData name="Coral Stewart" userId="5a06569a79fea21d" providerId="LiveId" clId="{324010B0-713B-44DB-B75F-44CD57E00C5F}" dt="2025-04-20T20:21:18.792" v="4117"/>
          <ac:picMkLst>
            <pc:docMk/>
            <pc:sldMk cId="0" sldId="263"/>
            <ac:picMk id="7" creationId="{34AFFAD2-34DF-A502-3B53-6C07018DF33C}"/>
          </ac:picMkLst>
        </pc:picChg>
      </pc:sldChg>
      <pc:sldChg chg="addSp delSp modSp mod">
        <pc:chgData name="Coral Stewart" userId="5a06569a79fea21d" providerId="LiveId" clId="{324010B0-713B-44DB-B75F-44CD57E00C5F}" dt="2025-04-20T20:21:18.792" v="4117"/>
        <pc:sldMkLst>
          <pc:docMk/>
          <pc:sldMk cId="0" sldId="264"/>
        </pc:sldMkLst>
        <pc:spChg chg="add mod">
          <ac:chgData name="Coral Stewart" userId="5a06569a79fea21d" providerId="LiveId" clId="{324010B0-713B-44DB-B75F-44CD57E00C5F}" dt="2025-04-18T23:31:56.112" v="28" actId="2711"/>
          <ac:spMkLst>
            <pc:docMk/>
            <pc:sldMk cId="0" sldId="264"/>
            <ac:spMk id="2" creationId="{CD44CD1C-14E9-DD10-0B72-EC310DFED4B8}"/>
          </ac:spMkLst>
        </pc:spChg>
        <pc:picChg chg="add mod">
          <ac:chgData name="Coral Stewart" userId="5a06569a79fea21d" providerId="LiveId" clId="{324010B0-713B-44DB-B75F-44CD57E00C5F}" dt="2025-04-20T20:21:18.792" v="4117"/>
          <ac:picMkLst>
            <pc:docMk/>
            <pc:sldMk cId="0" sldId="264"/>
            <ac:picMk id="4" creationId="{9FA6C8F6-51F7-833A-F8B4-0D1E2082F00F}"/>
          </ac:picMkLst>
        </pc:picChg>
        <pc:picChg chg="add mod">
          <ac:chgData name="Coral Stewart" userId="5a06569a79fea21d" providerId="LiveId" clId="{324010B0-713B-44DB-B75F-44CD57E00C5F}" dt="2025-04-19T00:30:17.336" v="32" actId="571"/>
          <ac:picMkLst>
            <pc:docMk/>
            <pc:sldMk cId="0" sldId="264"/>
            <ac:picMk id="5" creationId="{B47A80A9-B51D-3CA0-3228-8B9CACE715DE}"/>
          </ac:picMkLst>
        </pc:picChg>
        <pc:picChg chg="add del mod">
          <ac:chgData name="Coral Stewart" userId="5a06569a79fea21d" providerId="LiveId" clId="{324010B0-713B-44DB-B75F-44CD57E00C5F}" dt="2025-04-18T23:32:44.233" v="31" actId="21"/>
          <ac:picMkLst>
            <pc:docMk/>
            <pc:sldMk cId="0" sldId="264"/>
            <ac:picMk id="203" creationId="{00000000-0000-0000-0000-000000000000}"/>
          </ac:picMkLst>
        </pc:picChg>
      </pc:sldChg>
      <pc:sldChg chg="addSp modSp mod modClrScheme chgLayout">
        <pc:chgData name="Coral Stewart" userId="5a06569a79fea21d" providerId="LiveId" clId="{324010B0-713B-44DB-B75F-44CD57E00C5F}" dt="2025-04-20T20:21:18.792" v="4117"/>
        <pc:sldMkLst>
          <pc:docMk/>
          <pc:sldMk cId="0" sldId="265"/>
        </pc:sldMkLst>
        <pc:spChg chg="add mod ord">
          <ac:chgData name="Coral Stewart" userId="5a06569a79fea21d" providerId="LiveId" clId="{324010B0-713B-44DB-B75F-44CD57E00C5F}" dt="2025-04-19T00:30:25.232" v="33" actId="700"/>
          <ac:spMkLst>
            <pc:docMk/>
            <pc:sldMk cId="0" sldId="265"/>
            <ac:spMk id="2" creationId="{DDC53016-D570-C39F-1840-A12793437798}"/>
          </ac:spMkLst>
        </pc:spChg>
        <pc:spChg chg="mod ord">
          <ac:chgData name="Coral Stewart" userId="5a06569a79fea21d" providerId="LiveId" clId="{324010B0-713B-44DB-B75F-44CD57E00C5F}" dt="2025-04-19T00:30:25.232" v="33" actId="700"/>
          <ac:spMkLst>
            <pc:docMk/>
            <pc:sldMk cId="0" sldId="265"/>
            <ac:spMk id="209" creationId="{00000000-0000-0000-0000-000000000000}"/>
          </ac:spMkLst>
        </pc:spChg>
        <pc:spChg chg="mod ord">
          <ac:chgData name="Coral Stewart" userId="5a06569a79fea21d" providerId="LiveId" clId="{324010B0-713B-44DB-B75F-44CD57E00C5F}" dt="2025-04-19T14:13:23.419" v="1149" actId="313"/>
          <ac:spMkLst>
            <pc:docMk/>
            <pc:sldMk cId="0" sldId="265"/>
            <ac:spMk id="210" creationId="{00000000-0000-0000-0000-000000000000}"/>
          </ac:spMkLst>
        </pc:spChg>
        <pc:picChg chg="add mod">
          <ac:chgData name="Coral Stewart" userId="5a06569a79fea21d" providerId="LiveId" clId="{324010B0-713B-44DB-B75F-44CD57E00C5F}" dt="2025-04-19T00:30:31.944" v="35" actId="1076"/>
          <ac:picMkLst>
            <pc:docMk/>
            <pc:sldMk cId="0" sldId="265"/>
            <ac:picMk id="3" creationId="{720731B6-229C-2C38-4296-C20BDEC99EA6}"/>
          </ac:picMkLst>
        </pc:picChg>
        <pc:picChg chg="add mod">
          <ac:chgData name="Coral Stewart" userId="5a06569a79fea21d" providerId="LiveId" clId="{324010B0-713B-44DB-B75F-44CD57E00C5F}" dt="2025-04-20T20:21:18.792" v="4117"/>
          <ac:picMkLst>
            <pc:docMk/>
            <pc:sldMk cId="0" sldId="265"/>
            <ac:picMk id="5" creationId="{FB84BD0F-A0E9-DC1C-EE54-79005992C0EF}"/>
          </ac:picMkLst>
        </pc:picChg>
      </pc:sldChg>
      <pc:sldChg chg="addSp modSp mod">
        <pc:chgData name="Coral Stewart" userId="5a06569a79fea21d" providerId="LiveId" clId="{324010B0-713B-44DB-B75F-44CD57E00C5F}" dt="2025-04-20T20:21:18.792" v="4117"/>
        <pc:sldMkLst>
          <pc:docMk/>
          <pc:sldMk cId="0" sldId="266"/>
        </pc:sldMkLst>
        <pc:spChg chg="mod">
          <ac:chgData name="Coral Stewart" userId="5a06569a79fea21d" providerId="LiveId" clId="{324010B0-713B-44DB-B75F-44CD57E00C5F}" dt="2025-04-19T14:24:20.983" v="2420" actId="20577"/>
          <ac:spMkLst>
            <pc:docMk/>
            <pc:sldMk cId="0" sldId="266"/>
            <ac:spMk id="217" creationId="{00000000-0000-0000-0000-000000000000}"/>
          </ac:spMkLst>
        </pc:spChg>
        <pc:picChg chg="add mod">
          <ac:chgData name="Coral Stewart" userId="5a06569a79fea21d" providerId="LiveId" clId="{324010B0-713B-44DB-B75F-44CD57E00C5F}" dt="2025-04-20T20:21:18.792" v="4117"/>
          <ac:picMkLst>
            <pc:docMk/>
            <pc:sldMk cId="0" sldId="266"/>
            <ac:picMk id="3" creationId="{C9B8318D-31F4-9483-200D-591C7BA7D0D8}"/>
          </ac:picMkLst>
        </pc:picChg>
      </pc:sldChg>
      <pc:sldChg chg="addSp modSp mod ord">
        <pc:chgData name="Coral Stewart" userId="5a06569a79fea21d" providerId="LiveId" clId="{324010B0-713B-44DB-B75F-44CD57E00C5F}" dt="2025-04-20T20:21:18.792" v="4117"/>
        <pc:sldMkLst>
          <pc:docMk/>
          <pc:sldMk cId="0" sldId="267"/>
        </pc:sldMkLst>
        <pc:spChg chg="mod">
          <ac:chgData name="Coral Stewart" userId="5a06569a79fea21d" providerId="LiveId" clId="{324010B0-713B-44DB-B75F-44CD57E00C5F}" dt="2025-04-19T14:33:18.437" v="3156" actId="255"/>
          <ac:spMkLst>
            <pc:docMk/>
            <pc:sldMk cId="0" sldId="267"/>
            <ac:spMk id="224" creationId="{00000000-0000-0000-0000-000000000000}"/>
          </ac:spMkLst>
        </pc:spChg>
        <pc:picChg chg="add mod">
          <ac:chgData name="Coral Stewart" userId="5a06569a79fea21d" providerId="LiveId" clId="{324010B0-713B-44DB-B75F-44CD57E00C5F}" dt="2025-04-20T20:21:18.792" v="4117"/>
          <ac:picMkLst>
            <pc:docMk/>
            <pc:sldMk cId="0" sldId="267"/>
            <ac:picMk id="3" creationId="{6EB027FE-86DF-3766-A03C-23E753C9B917}"/>
          </ac:picMkLst>
        </pc:picChg>
      </pc:sldChg>
      <pc:sldChg chg="addSp modSp mod">
        <pc:chgData name="Coral Stewart" userId="5a06569a79fea21d" providerId="LiveId" clId="{324010B0-713B-44DB-B75F-44CD57E00C5F}" dt="2025-04-20T20:21:18.792" v="4117"/>
        <pc:sldMkLst>
          <pc:docMk/>
          <pc:sldMk cId="0" sldId="268"/>
        </pc:sldMkLst>
        <pc:spChg chg="mod">
          <ac:chgData name="Coral Stewart" userId="5a06569a79fea21d" providerId="LiveId" clId="{324010B0-713B-44DB-B75F-44CD57E00C5F}" dt="2025-04-19T14:35:38.449" v="3463" actId="20577"/>
          <ac:spMkLst>
            <pc:docMk/>
            <pc:sldMk cId="0" sldId="268"/>
            <ac:spMk id="231" creationId="{00000000-0000-0000-0000-000000000000}"/>
          </ac:spMkLst>
        </pc:spChg>
        <pc:picChg chg="add mod">
          <ac:chgData name="Coral Stewart" userId="5a06569a79fea21d" providerId="LiveId" clId="{324010B0-713B-44DB-B75F-44CD57E00C5F}" dt="2025-04-20T20:21:18.792" v="4117"/>
          <ac:picMkLst>
            <pc:docMk/>
            <pc:sldMk cId="0" sldId="268"/>
            <ac:picMk id="3" creationId="{3911B401-D8B5-103E-B7CE-859374C62C9D}"/>
          </ac:picMkLst>
        </pc:picChg>
      </pc:sldChg>
      <pc:sldChg chg="del">
        <pc:chgData name="Coral Stewart" userId="5a06569a79fea21d" providerId="LiveId" clId="{324010B0-713B-44DB-B75F-44CD57E00C5F}" dt="2025-04-18T23:32:26.858" v="29" actId="2696"/>
        <pc:sldMkLst>
          <pc:docMk/>
          <pc:sldMk cId="0" sldId="269"/>
        </pc:sldMkLst>
      </pc:sldChg>
      <pc:sldChg chg="addSp modSp new mod">
        <pc:chgData name="Coral Stewart" userId="5a06569a79fea21d" providerId="LiveId" clId="{324010B0-713B-44DB-B75F-44CD57E00C5F}" dt="2025-04-20T20:21:18.792" v="4117"/>
        <pc:sldMkLst>
          <pc:docMk/>
          <pc:sldMk cId="1470320435" sldId="269"/>
        </pc:sldMkLst>
        <pc:spChg chg="mod">
          <ac:chgData name="Coral Stewart" userId="5a06569a79fea21d" providerId="LiveId" clId="{324010B0-713B-44DB-B75F-44CD57E00C5F}" dt="2025-04-19T14:11:13.254" v="931" actId="20577"/>
          <ac:spMkLst>
            <pc:docMk/>
            <pc:sldMk cId="1470320435" sldId="269"/>
            <ac:spMk id="2" creationId="{CE132A68-F00D-9A20-A7FD-D270E7461FC4}"/>
          </ac:spMkLst>
        </pc:spChg>
        <pc:spChg chg="mod">
          <ac:chgData name="Coral Stewart" userId="5a06569a79fea21d" providerId="LiveId" clId="{324010B0-713B-44DB-B75F-44CD57E00C5F}" dt="2025-04-19T15:14:11.750" v="3479" actId="20577"/>
          <ac:spMkLst>
            <pc:docMk/>
            <pc:sldMk cId="1470320435" sldId="269"/>
            <ac:spMk id="3" creationId="{6A01639B-7E49-7960-21AD-4299767C7DB3}"/>
          </ac:spMkLst>
        </pc:spChg>
        <pc:picChg chg="add mod">
          <ac:chgData name="Coral Stewart" userId="5a06569a79fea21d" providerId="LiveId" clId="{324010B0-713B-44DB-B75F-44CD57E00C5F}" dt="2025-04-20T20:21:18.792" v="4117"/>
          <ac:picMkLst>
            <pc:docMk/>
            <pc:sldMk cId="1470320435" sldId="269"/>
            <ac:picMk id="5" creationId="{E7C8DDF1-83E5-7239-B8A1-CED6C42AF658}"/>
          </ac:picMkLst>
        </pc:picChg>
      </pc:sldChg>
      <pc:sldChg chg="addSp delSp modSp new mod modClrScheme chgLayout">
        <pc:chgData name="Coral Stewart" userId="5a06569a79fea21d" providerId="LiveId" clId="{324010B0-713B-44DB-B75F-44CD57E00C5F}" dt="2025-04-20T20:21:18.792" v="4117"/>
        <pc:sldMkLst>
          <pc:docMk/>
          <pc:sldMk cId="3724779894" sldId="270"/>
        </pc:sldMkLst>
        <pc:spChg chg="mod ord">
          <ac:chgData name="Coral Stewart" userId="5a06569a79fea21d" providerId="LiveId" clId="{324010B0-713B-44DB-B75F-44CD57E00C5F}" dt="2025-04-20T16:48:49.682" v="3631" actId="20577"/>
          <ac:spMkLst>
            <pc:docMk/>
            <pc:sldMk cId="3724779894" sldId="270"/>
            <ac:spMk id="2" creationId="{D5951745-7DD9-B36C-155E-3013313760E2}"/>
          </ac:spMkLst>
        </pc:spChg>
        <pc:spChg chg="del mod ord">
          <ac:chgData name="Coral Stewart" userId="5a06569a79fea21d" providerId="LiveId" clId="{324010B0-713B-44DB-B75F-44CD57E00C5F}" dt="2025-04-20T16:45:03.456" v="3524" actId="700"/>
          <ac:spMkLst>
            <pc:docMk/>
            <pc:sldMk cId="3724779894" sldId="270"/>
            <ac:spMk id="3" creationId="{87262535-5508-D6CC-BD7F-E1A5632381C1}"/>
          </ac:spMkLst>
        </pc:spChg>
        <pc:spChg chg="add mod ord">
          <ac:chgData name="Coral Stewart" userId="5a06569a79fea21d" providerId="LiveId" clId="{324010B0-713B-44DB-B75F-44CD57E00C5F}" dt="2025-04-20T16:52:04.753" v="3912" actId="313"/>
          <ac:spMkLst>
            <pc:docMk/>
            <pc:sldMk cId="3724779894" sldId="270"/>
            <ac:spMk id="4" creationId="{575BC35E-3D2C-3CBD-93E9-0E0D4DF147A9}"/>
          </ac:spMkLst>
        </pc:spChg>
        <pc:spChg chg="add mod ord">
          <ac:chgData name="Coral Stewart" userId="5a06569a79fea21d" providerId="LiveId" clId="{324010B0-713B-44DB-B75F-44CD57E00C5F}" dt="2025-04-20T16:46:39.861" v="3540" actId="12"/>
          <ac:spMkLst>
            <pc:docMk/>
            <pc:sldMk cId="3724779894" sldId="270"/>
            <ac:spMk id="5" creationId="{99C873BE-E434-124B-0E2F-3B4593345136}"/>
          </ac:spMkLst>
        </pc:spChg>
        <pc:picChg chg="add mod">
          <ac:chgData name="Coral Stewart" userId="5a06569a79fea21d" providerId="LiveId" clId="{324010B0-713B-44DB-B75F-44CD57E00C5F}" dt="2025-04-20T16:45:35.700" v="3530" actId="1076"/>
          <ac:picMkLst>
            <pc:docMk/>
            <pc:sldMk cId="3724779894" sldId="270"/>
            <ac:picMk id="7" creationId="{885D5DEC-E822-B41C-4804-1A1CB4B2DD38}"/>
          </ac:picMkLst>
        </pc:picChg>
        <pc:picChg chg="add mod">
          <ac:chgData name="Coral Stewart" userId="5a06569a79fea21d" providerId="LiveId" clId="{324010B0-713B-44DB-B75F-44CD57E00C5F}" dt="2025-04-20T16:47:41.133" v="3551" actId="1076"/>
          <ac:picMkLst>
            <pc:docMk/>
            <pc:sldMk cId="3724779894" sldId="270"/>
            <ac:picMk id="8" creationId="{B87339CC-A54A-A431-1EFA-9DD07B13CB28}"/>
          </ac:picMkLst>
        </pc:picChg>
        <pc:picChg chg="add mod">
          <ac:chgData name="Coral Stewart" userId="5a06569a79fea21d" providerId="LiveId" clId="{324010B0-713B-44DB-B75F-44CD57E00C5F}" dt="2025-04-20T20:21:18.792" v="4117"/>
          <ac:picMkLst>
            <pc:docMk/>
            <pc:sldMk cId="3724779894" sldId="270"/>
            <ac:picMk id="10" creationId="{E809CAD9-FF58-DF90-E636-23922ED02FA5}"/>
          </ac:picMkLst>
        </pc:picChg>
      </pc:sldChg>
      <pc:sldChg chg="addSp delSp modSp new mod modClrScheme chgLayout">
        <pc:chgData name="Coral Stewart" userId="5a06569a79fea21d" providerId="LiveId" clId="{324010B0-713B-44DB-B75F-44CD57E00C5F}" dt="2025-04-20T20:21:18.792" v="4117"/>
        <pc:sldMkLst>
          <pc:docMk/>
          <pc:sldMk cId="320491843" sldId="271"/>
        </pc:sldMkLst>
        <pc:spChg chg="mod ord">
          <ac:chgData name="Coral Stewart" userId="5a06569a79fea21d" providerId="LiveId" clId="{324010B0-713B-44DB-B75F-44CD57E00C5F}" dt="2025-04-20T16:49:12.759" v="3682" actId="20577"/>
          <ac:spMkLst>
            <pc:docMk/>
            <pc:sldMk cId="320491843" sldId="271"/>
            <ac:spMk id="2" creationId="{654ACB02-672B-39F2-F87F-A32313E288AD}"/>
          </ac:spMkLst>
        </pc:spChg>
        <pc:spChg chg="del mod ord">
          <ac:chgData name="Coral Stewart" userId="5a06569a79fea21d" providerId="LiveId" clId="{324010B0-713B-44DB-B75F-44CD57E00C5F}" dt="2025-04-20T16:45:08.085" v="3525" actId="700"/>
          <ac:spMkLst>
            <pc:docMk/>
            <pc:sldMk cId="320491843" sldId="271"/>
            <ac:spMk id="3" creationId="{0B60871E-D446-DA02-615F-C30DADCFB57D}"/>
          </ac:spMkLst>
        </pc:spChg>
        <pc:spChg chg="add mod ord">
          <ac:chgData name="Coral Stewart" userId="5a06569a79fea21d" providerId="LiveId" clId="{324010B0-713B-44DB-B75F-44CD57E00C5F}" dt="2025-04-20T16:52:38.943" v="3994" actId="20577"/>
          <ac:spMkLst>
            <pc:docMk/>
            <pc:sldMk cId="320491843" sldId="271"/>
            <ac:spMk id="4" creationId="{8CDAE4EA-37B0-E79B-2AEC-932ED51BEB63}"/>
          </ac:spMkLst>
        </pc:spChg>
        <pc:spChg chg="add mod ord">
          <ac:chgData name="Coral Stewart" userId="5a06569a79fea21d" providerId="LiveId" clId="{324010B0-713B-44DB-B75F-44CD57E00C5F}" dt="2025-04-20T16:46:33.289" v="3539" actId="12"/>
          <ac:spMkLst>
            <pc:docMk/>
            <pc:sldMk cId="320491843" sldId="271"/>
            <ac:spMk id="5" creationId="{912104B5-5553-A16B-D500-494A61DF55DC}"/>
          </ac:spMkLst>
        </pc:spChg>
        <pc:picChg chg="add mod">
          <ac:chgData name="Coral Stewart" userId="5a06569a79fea21d" providerId="LiveId" clId="{324010B0-713B-44DB-B75F-44CD57E00C5F}" dt="2025-04-20T16:46:00.296" v="3534" actId="1076"/>
          <ac:picMkLst>
            <pc:docMk/>
            <pc:sldMk cId="320491843" sldId="271"/>
            <ac:picMk id="7" creationId="{723B4E6F-15DB-F255-5B01-B2A10BBD9ED9}"/>
          </ac:picMkLst>
        </pc:picChg>
        <pc:picChg chg="add mod">
          <ac:chgData name="Coral Stewart" userId="5a06569a79fea21d" providerId="LiveId" clId="{324010B0-713B-44DB-B75F-44CD57E00C5F}" dt="2025-04-20T16:47:33.658" v="3549" actId="1076"/>
          <ac:picMkLst>
            <pc:docMk/>
            <pc:sldMk cId="320491843" sldId="271"/>
            <ac:picMk id="9" creationId="{D33DACF9-1123-5863-C69F-F36CCAC06540}"/>
          </ac:picMkLst>
        </pc:picChg>
        <pc:picChg chg="add mod">
          <ac:chgData name="Coral Stewart" userId="5a06569a79fea21d" providerId="LiveId" clId="{324010B0-713B-44DB-B75F-44CD57E00C5F}" dt="2025-04-20T20:21:18.792" v="4117"/>
          <ac:picMkLst>
            <pc:docMk/>
            <pc:sldMk cId="320491843" sldId="271"/>
            <ac:picMk id="11" creationId="{BE2EE29C-BE3A-213B-A849-BA0335E481AB}"/>
          </ac:picMkLst>
        </pc:picChg>
      </pc:sldChg>
      <pc:sldChg chg="addSp delSp modSp new mod modClrScheme chgLayout">
        <pc:chgData name="Coral Stewart" userId="5a06569a79fea21d" providerId="LiveId" clId="{324010B0-713B-44DB-B75F-44CD57E00C5F}" dt="2025-04-20T20:21:18.792" v="4117"/>
        <pc:sldMkLst>
          <pc:docMk/>
          <pc:sldMk cId="4020233392" sldId="272"/>
        </pc:sldMkLst>
        <pc:spChg chg="mod ord">
          <ac:chgData name="Coral Stewart" userId="5a06569a79fea21d" providerId="LiveId" clId="{324010B0-713B-44DB-B75F-44CD57E00C5F}" dt="2025-04-20T16:52:54.253" v="4044" actId="20577"/>
          <ac:spMkLst>
            <pc:docMk/>
            <pc:sldMk cId="4020233392" sldId="272"/>
            <ac:spMk id="2" creationId="{BF5983D7-77FF-5D51-52F1-7B8897BE7D19}"/>
          </ac:spMkLst>
        </pc:spChg>
        <pc:spChg chg="del mod ord">
          <ac:chgData name="Coral Stewart" userId="5a06569a79fea21d" providerId="LiveId" clId="{324010B0-713B-44DB-B75F-44CD57E00C5F}" dt="2025-04-20T16:45:13.836" v="3526" actId="700"/>
          <ac:spMkLst>
            <pc:docMk/>
            <pc:sldMk cId="4020233392" sldId="272"/>
            <ac:spMk id="3" creationId="{7BBDAC3B-03E1-0251-BB41-349E87B0A03C}"/>
          </ac:spMkLst>
        </pc:spChg>
        <pc:spChg chg="add mod ord">
          <ac:chgData name="Coral Stewart" userId="5a06569a79fea21d" providerId="LiveId" clId="{324010B0-713B-44DB-B75F-44CD57E00C5F}" dt="2025-04-20T16:53:17.378" v="4116" actId="20577"/>
          <ac:spMkLst>
            <pc:docMk/>
            <pc:sldMk cId="4020233392" sldId="272"/>
            <ac:spMk id="4" creationId="{230DFFFC-1230-248F-56B2-FBDC420C0FC3}"/>
          </ac:spMkLst>
        </pc:spChg>
        <pc:spChg chg="add mod ord">
          <ac:chgData name="Coral Stewart" userId="5a06569a79fea21d" providerId="LiveId" clId="{324010B0-713B-44DB-B75F-44CD57E00C5F}" dt="2025-04-20T16:46:29.430" v="3538" actId="12"/>
          <ac:spMkLst>
            <pc:docMk/>
            <pc:sldMk cId="4020233392" sldId="272"/>
            <ac:spMk id="5" creationId="{3D2DCEF0-F79E-6E98-1DDD-8331181F2E57}"/>
          </ac:spMkLst>
        </pc:spChg>
        <pc:picChg chg="add mod">
          <ac:chgData name="Coral Stewart" userId="5a06569a79fea21d" providerId="LiveId" clId="{324010B0-713B-44DB-B75F-44CD57E00C5F}" dt="2025-04-20T16:46:21.174" v="3537" actId="1076"/>
          <ac:picMkLst>
            <pc:docMk/>
            <pc:sldMk cId="4020233392" sldId="272"/>
            <ac:picMk id="7" creationId="{58F5F6BB-16BA-5EC8-B670-E431B5A5CEE7}"/>
          </ac:picMkLst>
        </pc:picChg>
        <pc:picChg chg="add mod">
          <ac:chgData name="Coral Stewart" userId="5a06569a79fea21d" providerId="LiveId" clId="{324010B0-713B-44DB-B75F-44CD57E00C5F}" dt="2025-04-20T16:47:23.008" v="3546" actId="1076"/>
          <ac:picMkLst>
            <pc:docMk/>
            <pc:sldMk cId="4020233392" sldId="272"/>
            <ac:picMk id="9" creationId="{201C98B7-307C-A99E-062A-D98C3FAC5130}"/>
          </ac:picMkLst>
        </pc:picChg>
        <pc:picChg chg="add mod">
          <ac:chgData name="Coral Stewart" userId="5a06569a79fea21d" providerId="LiveId" clId="{324010B0-713B-44DB-B75F-44CD57E00C5F}" dt="2025-04-20T20:21:18.792" v="4117"/>
          <ac:picMkLst>
            <pc:docMk/>
            <pc:sldMk cId="4020233392" sldId="272"/>
            <ac:picMk id="11" creationId="{BEF6CD77-A6E7-9C11-F15E-F51A99E0CC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13.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Coral Stewart</a:t>
            </a:r>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A dive into security principles and standards for Green Pace’s security guide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38F0B8E2-5EE6-D2B0-A186-6406BE3D939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024"/>
    </mc:Choice>
    <mc:Fallback>
      <p:transition spd="slow" advTm="14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99" x="11952288" y="6251575"/>
          <p14:tracePt t="1004" x="11899900" y="6292850"/>
          <p14:tracePt t="1010" x="11857038" y="6335713"/>
          <p14:tracePt t="1043" x="11669713" y="6618288"/>
          <p14:tracePt t="1061" x="11585575" y="6794500"/>
          <p14:tracePt t="1065" x="11533188" y="6846888"/>
          <p14:tracePt t="2180" x="11449050" y="6805613"/>
          <p14:tracePt t="2191" x="11449050" y="6575425"/>
          <p14:tracePt t="2192" x="11449050" y="6534150"/>
          <p14:tracePt t="2208" x="11449050" y="6073775"/>
          <p14:tracePt t="2209" x="11449050" y="5980113"/>
          <p14:tracePt t="2224" x="11355388" y="5613400"/>
          <p14:tracePt t="2225" x="11355388" y="5572125"/>
          <p14:tracePt t="2241" x="11261725" y="5300663"/>
          <p14:tracePt t="2259" x="11218863" y="5164138"/>
          <p14:tracePt t="2320" x="11168063" y="5164138"/>
          <p14:tracePt t="2329" x="11125200" y="5164138"/>
          <p14:tracePt t="2348" x="10760075" y="5164138"/>
          <p14:tracePt t="2349" x="10664825" y="5164138"/>
          <p14:tracePt t="2351" x="10571163" y="5164138"/>
          <p14:tracePt t="2353" x="10529888" y="5164138"/>
          <p14:tracePt t="2355" x="10487025" y="5164138"/>
          <p14:tracePt t="2360" x="10299700" y="5164138"/>
          <p14:tracePt t="2362" x="10206038" y="5164138"/>
          <p14:tracePt t="2363" x="10163175" y="5164138"/>
          <p14:tracePt t="2365" x="10069513" y="5164138"/>
          <p14:tracePt t="2366" x="10028238" y="5164138"/>
          <p14:tracePt t="2367" x="9985375" y="5164138"/>
          <p14:tracePt t="2374" x="9661525" y="5111750"/>
          <p14:tracePt t="2376" x="9620250" y="5111750"/>
          <p14:tracePt t="2395" x="8740775" y="5018088"/>
          <p14:tracePt t="2397" x="8658225" y="5018088"/>
          <p14:tracePt t="2410" x="8104188" y="5018088"/>
          <p14:tracePt t="2411" x="8061325" y="4976813"/>
          <p14:tracePt t="2413" x="7967663" y="4976813"/>
          <p14:tracePt t="2429" x="7372350" y="4976813"/>
          <p14:tracePt t="2431" x="7277100" y="4933950"/>
          <p14:tracePt t="2433" x="7194550" y="4933950"/>
          <p14:tracePt t="2434" x="7142163" y="4933950"/>
          <p14:tracePt t="2443" x="6869113" y="4933950"/>
          <p14:tracePt t="2444" x="6827838" y="4933950"/>
          <p14:tracePt t="2459" x="6545263" y="4933950"/>
          <p14:tracePt t="2462" x="6462713" y="4933950"/>
          <p14:tracePt t="2464" x="6410325" y="4933950"/>
          <p14:tracePt t="2478" x="6273800" y="4933950"/>
          <p14:tracePt t="2498" x="6180138" y="4965700"/>
          <p14:tracePt t="3218" x="6221413" y="4933950"/>
          <p14:tracePt t="3223" x="6221413" y="4881563"/>
          <p14:tracePt t="3227" x="6262688" y="4840288"/>
          <p14:tracePt t="3245" x="6545263" y="4286250"/>
          <p14:tracePt t="3247" x="6588125" y="4244975"/>
          <p14:tracePt t="3249" x="6629400" y="4149725"/>
          <p14:tracePt t="3250" x="6681788" y="4067175"/>
          <p14:tracePt t="3252" x="6723063" y="4014788"/>
          <p14:tracePt t="3254" x="6765925" y="3921125"/>
          <p14:tracePt t="3255" x="6816725" y="3878263"/>
          <p14:tracePt t="3255" x="6816725" y="3836988"/>
          <p14:tracePt t="3261" x="6994525" y="3554413"/>
          <p14:tracePt t="3263" x="6994525" y="3513138"/>
          <p14:tracePt t="3277" x="7319963" y="2822575"/>
          <p14:tracePt t="3279" x="7413625" y="2686050"/>
          <p14:tracePt t="3282" x="7454900" y="2603500"/>
          <p14:tracePt t="3283" x="7497763" y="2508250"/>
          <p14:tracePt t="3286" x="7497763" y="2457450"/>
          <p14:tracePt t="3287" x="7550150" y="2373313"/>
          <p14:tracePt t="3288" x="7591425" y="2320925"/>
          <p14:tracePt t="3289" x="7591425" y="2279650"/>
          <p14:tracePt t="3291" x="7643813" y="2236788"/>
          <p14:tracePt t="3294" x="7685088" y="2090738"/>
          <p14:tracePt t="3295" x="7685088" y="2049463"/>
          <p14:tracePt t="3297" x="7727950" y="1954213"/>
          <p14:tracePt t="3298" x="7727950" y="1912938"/>
          <p14:tracePt t="3299" x="7778750" y="1871663"/>
          <p14:tracePt t="3301" x="7778750" y="1819275"/>
          <p14:tracePt t="3309" x="7862888" y="1589088"/>
          <p14:tracePt t="3310" x="7862888" y="1504950"/>
          <p14:tracePt t="3325" x="7956550" y="1181100"/>
          <p14:tracePt t="3343" x="7956550" y="950913"/>
          <p14:tracePt t="3359" x="7956550" y="909638"/>
          <p14:tracePt t="3376" x="7956550" y="857250"/>
          <p14:tracePt t="3422" x="7926388" y="815975"/>
          <p14:tracePt t="3429" x="7831138" y="815975"/>
          <p14:tracePt t="3446" x="7559675" y="773113"/>
          <p14:tracePt t="3448" x="7466013" y="773113"/>
          <p14:tracePt t="3461" x="7194550" y="720725"/>
          <p14:tracePt t="3463" x="7058025" y="720725"/>
          <p14:tracePt t="3466" x="7005638" y="720725"/>
          <p14:tracePt t="3467" x="6964363" y="720725"/>
          <p14:tracePt t="3468" x="6911975" y="720725"/>
          <p14:tracePt t="3469" x="6869113" y="720725"/>
          <p14:tracePt t="3476" x="6691313" y="720725"/>
          <p14:tracePt t="3477" x="6640513" y="720725"/>
          <p14:tracePt t="3495" x="6002338" y="898525"/>
          <p14:tracePt t="3498" x="5865813" y="941388"/>
          <p14:tracePt t="3500" x="5772150" y="993775"/>
          <p14:tracePt t="3503" x="5678488" y="1035050"/>
          <p14:tracePt t="3504" x="5594350" y="1076325"/>
          <p14:tracePt t="3506" x="5500688" y="1128713"/>
          <p14:tracePt t="3509" x="5448300" y="1128713"/>
          <p14:tracePt t="3510" x="5405438" y="1171575"/>
          <p14:tracePt t="3511" x="5311775" y="1212850"/>
          <p14:tracePt t="3514" x="5227638" y="1265238"/>
          <p14:tracePt t="3514" x="5175250" y="1306513"/>
          <p14:tracePt t="3527" x="4767263" y="1630363"/>
          <p14:tracePt t="3530" x="4632325" y="1766888"/>
          <p14:tracePt t="3531" x="4579938" y="1860550"/>
          <p14:tracePt t="3534" x="4538663" y="1944688"/>
          <p14:tracePt t="3535" x="4495800" y="2038350"/>
          <p14:tracePt t="3536" x="4443413" y="2090738"/>
          <p14:tracePt t="3542" x="4349750" y="2268538"/>
          <p14:tracePt t="3542" x="4349750" y="2362200"/>
          <p14:tracePt t="3543" x="4308475" y="2405063"/>
          <p14:tracePt t="3562" x="4130675" y="3324225"/>
          <p14:tracePt t="3565" x="4130675" y="3502025"/>
          <p14:tracePt t="3567" x="4130675" y="3554413"/>
          <p14:tracePt t="3568" x="4130675" y="3690938"/>
          <p14:tracePt t="3577" x="4130675" y="4056063"/>
          <p14:tracePt t="3579" x="4130675" y="4192588"/>
          <p14:tracePt t="3580" x="4130675" y="4233863"/>
          <p14:tracePt t="3581" x="4130675" y="4286250"/>
          <p14:tracePt t="3595" x="4297363" y="4787900"/>
          <p14:tracePt t="3597" x="4297363" y="4829175"/>
          <p14:tracePt t="3598" x="4349750" y="4872038"/>
          <p14:tracePt t="3609" x="4568825" y="5154613"/>
          <p14:tracePt t="3613" x="4664075" y="5237163"/>
          <p14:tracePt t="3615" x="4716463" y="5289550"/>
          <p14:tracePt t="3629" x="5029200" y="5426075"/>
          <p14:tracePt t="3630" x="5081588" y="5426075"/>
          <p14:tracePt t="3644" x="5259388" y="5467350"/>
          <p14:tracePt t="3646" x="5300663" y="5467350"/>
          <p14:tracePt t="3663" x="5448300" y="5467350"/>
          <p14:tracePt t="3664" x="5489575" y="5467350"/>
          <p14:tracePt t="3677" x="5530850" y="5467350"/>
          <p14:tracePt t="3694" x="5530850" y="5341938"/>
          <p14:tracePt t="3712" x="5530850" y="5018088"/>
          <p14:tracePt t="3714" x="5530850" y="4976813"/>
          <p14:tracePt t="3716" x="5530850" y="4933950"/>
          <p14:tracePt t="3718" x="5500688" y="4881563"/>
          <p14:tracePt t="3720" x="5500688" y="4840288"/>
          <p14:tracePt t="3728" x="5405438" y="4610100"/>
          <p14:tracePt t="3729" x="5405438" y="4568825"/>
          <p14:tracePt t="3731" x="5364163" y="4516438"/>
          <p14:tracePt t="3744" x="5175250" y="4149725"/>
          <p14:tracePt t="3746" x="5133975" y="4108450"/>
          <p14:tracePt t="3762" x="4810125" y="3743325"/>
          <p14:tracePt t="3764" x="4767263" y="3700463"/>
          <p14:tracePt t="3766" x="4716463" y="3648075"/>
          <p14:tracePt t="3767" x="4632325" y="3606800"/>
          <p14:tracePt t="3769" x="4579938" y="3606800"/>
          <p14:tracePt t="3770" x="4538663" y="3554413"/>
          <p14:tracePt t="3772" x="4538663" y="3513138"/>
          <p14:tracePt t="3773" x="4495800" y="3513138"/>
          <p14:tracePt t="3774" x="4443413" y="3513138"/>
          <p14:tracePt t="3776" x="4349750" y="3470275"/>
          <p14:tracePt t="3777" x="4349750" y="3417888"/>
          <p14:tracePt t="3778" x="4308475" y="3417888"/>
          <p14:tracePt t="3779" x="4265613" y="3376613"/>
          <p14:tracePt t="3781" x="4213225" y="3376613"/>
          <p14:tracePt t="3793" x="3848100" y="3189288"/>
          <p14:tracePt t="3795" x="3806825" y="3189288"/>
          <p14:tracePt t="3809" x="3440113" y="3052763"/>
          <p14:tracePt t="3827" x="3116263" y="3011488"/>
          <p14:tracePt t="3846" x="2844800" y="2968625"/>
          <p14:tracePt t="3848" x="2801938" y="2968625"/>
          <p14:tracePt t="3860" x="2667000" y="3000375"/>
          <p14:tracePt t="3879" x="2519363" y="3041650"/>
          <p14:tracePt t="3894" x="2436813" y="3094038"/>
          <p14:tracePt t="3895" x="2436813" y="3136900"/>
          <p14:tracePt t="3912" x="2384425" y="3189288"/>
          <p14:tracePt t="3927" x="2341563" y="3271838"/>
          <p14:tracePt t="3945" x="2341563" y="3408363"/>
          <p14:tracePt t="3962" x="2373313" y="3502025"/>
          <p14:tracePt t="3982" x="2425700" y="3638550"/>
          <p14:tracePt t="3983" x="2466975" y="3638550"/>
          <p14:tracePt t="3994" x="2466975" y="3690938"/>
          <p14:tracePt t="4010" x="2519363" y="3690938"/>
          <p14:tracePt t="4128" x="2519363" y="3648075"/>
          <p14:tracePt t="4169" x="2519363" y="3606800"/>
          <p14:tracePt t="4176" x="2478088" y="3554413"/>
          <p14:tracePt t="4187" x="2436813" y="3513138"/>
          <p14:tracePt t="4195" x="2436813" y="3470275"/>
          <p14:tracePt t="4210" x="2384425" y="3417888"/>
          <p14:tracePt t="4226" x="2341563" y="3376613"/>
          <p14:tracePt t="4228" x="2341563" y="3335338"/>
          <p14:tracePt t="4242" x="2341563" y="3282950"/>
          <p14:tracePt t="4263" x="2300288" y="3146425"/>
          <p14:tracePt t="4279" x="2247900" y="3052763"/>
          <p14:tracePt t="4296" x="2247900" y="2916238"/>
          <p14:tracePt t="4311" x="2247900" y="2781300"/>
          <p14:tracePt t="4314" x="2247900" y="2738438"/>
          <p14:tracePt t="4328" x="2206625" y="2603500"/>
          <p14:tracePt t="4332" x="2206625" y="2551113"/>
          <p14:tracePt t="4336" x="2154238" y="2508250"/>
          <p14:tracePt t="4340" x="2154238" y="2457450"/>
          <p14:tracePt t="4348" x="2154238" y="2373313"/>
          <p14:tracePt t="4365" x="2070100" y="2143125"/>
          <p14:tracePt t="4368" x="2017713" y="2090738"/>
          <p14:tracePt t="4378" x="1976438" y="2006600"/>
          <p14:tracePt t="4395" x="1882775" y="1912938"/>
          <p14:tracePt t="4416" x="1787525" y="1871663"/>
          <p14:tracePt t="4434" x="1746250" y="1871663"/>
          <p14:tracePt t="4450" x="1704975" y="1871663"/>
          <p14:tracePt t="4486" x="1652588" y="1871663"/>
          <p14:tracePt t="4496" x="1609725" y="1871663"/>
          <p14:tracePt t="4500" x="1609725" y="1903413"/>
          <p14:tracePt t="4512" x="1568450" y="1944688"/>
          <p14:tracePt t="4529" x="1474788" y="2038350"/>
          <p14:tracePt t="4531" x="1422400" y="2038350"/>
          <p14:tracePt t="4533" x="1422400" y="2090738"/>
          <p14:tracePt t="4544" x="1379538" y="2132013"/>
          <p14:tracePt t="4561" x="1285875" y="2227263"/>
          <p14:tracePt t="4563" x="1244600" y="2227263"/>
          <p14:tracePt t="4564" x="1244600" y="2268538"/>
          <p14:tracePt t="4577" x="1201738" y="2362200"/>
          <p14:tracePt t="4594" x="1108075" y="2498725"/>
          <p14:tracePt t="4612" x="1014413" y="2676525"/>
          <p14:tracePt t="4614" x="973138" y="2676525"/>
          <p14:tracePt t="4632" x="920750" y="2822575"/>
          <p14:tracePt t="4635" x="920750" y="2863850"/>
          <p14:tracePt t="4637" x="877888" y="2906713"/>
          <p14:tracePt t="4643" x="877888" y="2959100"/>
          <p14:tracePt t="4663" x="836613" y="3094038"/>
          <p14:tracePt t="4677" x="836613" y="3136900"/>
          <p14:tracePt t="4698" x="784225" y="3189288"/>
          <p14:tracePt t="4713" x="784225" y="3230563"/>
          <p14:tracePt t="4730" x="784225" y="3271838"/>
          <p14:tracePt t="4745" x="784225" y="3365500"/>
          <p14:tracePt t="4762" x="784225" y="3408363"/>
          <p14:tracePt t="4764" x="825500" y="3408363"/>
          <p14:tracePt t="4779" x="909638" y="3460750"/>
          <p14:tracePt t="4794" x="1003300" y="3502025"/>
          <p14:tracePt t="4812" x="1139825" y="3554413"/>
          <p14:tracePt t="4830" x="1370013" y="3595688"/>
          <p14:tracePt t="4832" x="1422400" y="3595688"/>
          <p14:tracePt t="4834" x="1463675" y="3638550"/>
          <p14:tracePt t="4844" x="1557338" y="3638550"/>
          <p14:tracePt t="4847" x="1600200" y="3638550"/>
          <p14:tracePt t="4848" x="1641475" y="3638550"/>
          <p14:tracePt t="4862" x="1787525" y="3690938"/>
          <p14:tracePt t="4879" x="2008188" y="3690938"/>
          <p14:tracePt t="4881" x="2060575" y="3690938"/>
          <p14:tracePt t="4883" x="2101850" y="3690938"/>
          <p14:tracePt t="4898" x="2425700" y="3690938"/>
          <p14:tracePt t="4900" x="2466975" y="3690938"/>
          <p14:tracePt t="4913" x="2697163" y="3648075"/>
          <p14:tracePt t="4914" x="2740025" y="3648075"/>
          <p14:tracePt t="4916" x="2792413" y="3648075"/>
          <p14:tracePt t="4931" x="3022600" y="3648075"/>
          <p14:tracePt t="4945" x="3200400" y="3606800"/>
          <p14:tracePt t="4947" x="3251200" y="3606800"/>
          <p14:tracePt t="4963" x="3429000" y="3606800"/>
          <p14:tracePt t="4979" x="3617913" y="3606800"/>
          <p14:tracePt t="4996" x="3889375" y="3606800"/>
          <p14:tracePt t="4998" x="3932238" y="3606800"/>
          <p14:tracePt t="5000" x="3984625" y="3606800"/>
          <p14:tracePt t="5010" x="4160838" y="3606800"/>
          <p14:tracePt t="5012" x="4203700" y="3606800"/>
          <p14:tracePt t="5030" x="4486275" y="3606800"/>
          <p14:tracePt t="5031" x="4527550" y="3606800"/>
          <p14:tracePt t="5045" x="4664075" y="3606800"/>
          <p14:tracePt t="5048" x="4716463" y="3606800"/>
          <p14:tracePt t="5062" x="4851400" y="3638550"/>
          <p14:tracePt t="5080" x="4987925" y="3690938"/>
          <p14:tracePt t="5097" x="5081588" y="3690938"/>
          <p14:tracePt t="5115" x="5165725" y="3732213"/>
          <p14:tracePt t="5129" x="5218113" y="3732213"/>
          <p14:tracePt t="5131" x="5259388" y="3732213"/>
          <p14:tracePt t="5147" x="5353050" y="3732213"/>
          <p14:tracePt t="5163" x="5395913" y="3732213"/>
          <p14:tracePt t="5165" x="5448300" y="3732213"/>
          <p14:tracePt t="5179" x="5489575" y="3732213"/>
          <p14:tracePt t="5182" x="5530850" y="3732213"/>
          <p14:tracePt t="5196" x="5583238" y="3732213"/>
          <p14:tracePt t="5200" x="5626100" y="3732213"/>
          <p14:tracePt t="5213" x="5667375" y="3732213"/>
          <p14:tracePt t="5214" x="5719763" y="3732213"/>
          <p14:tracePt t="5230" x="5856288" y="3732213"/>
          <p14:tracePt t="5234" x="5897563" y="3732213"/>
          <p14:tracePt t="5244" x="5991225" y="3732213"/>
          <p14:tracePt t="5262" x="6180138" y="3732213"/>
          <p14:tracePt t="5277" x="6262688" y="3732213"/>
          <p14:tracePt t="5294" x="6315075" y="3732213"/>
          <p14:tracePt t="5764" x="6315075" y="3700463"/>
          <p14:tracePt t="6817" x="6315075" y="3648075"/>
          <p14:tracePt t="6825" x="6357938" y="3606800"/>
          <p14:tracePt t="6831" x="6357938" y="3554413"/>
          <p14:tracePt t="6846" x="6451600" y="3417888"/>
          <p14:tracePt t="6848" x="6492875" y="3376613"/>
          <p14:tracePt t="6862" x="6545263" y="3282950"/>
          <p14:tracePt t="6881" x="6588125" y="3240088"/>
          <p14:tracePt t="6922" x="6629400" y="3240088"/>
          <p14:tracePt t="6929" x="6681788" y="3240088"/>
          <p14:tracePt t="6938" x="6723063" y="3240088"/>
          <p14:tracePt t="6946" x="6765925" y="3271838"/>
          <p14:tracePt t="6964" x="6911975" y="3365500"/>
          <p14:tracePt t="6965" x="6953250" y="3408363"/>
          <p14:tracePt t="6967" x="6994525" y="3408363"/>
          <p14:tracePt t="6982" x="7183438" y="3502025"/>
          <p14:tracePt t="6984" x="7224713" y="3554413"/>
          <p14:tracePt t="6986" x="7277100" y="3554413"/>
          <p14:tracePt t="6999" x="7497763" y="3690938"/>
          <p14:tracePt t="7002" x="7550150" y="3690938"/>
          <p14:tracePt t="7004" x="7591425" y="3732213"/>
          <p14:tracePt t="7006" x="7643813" y="3732213"/>
          <p14:tracePt t="7014" x="7821613" y="3773488"/>
          <p14:tracePt t="7016" x="7862888" y="3825875"/>
          <p14:tracePt t="7017" x="7915275" y="3825875"/>
          <p14:tracePt t="7031" x="8186738" y="3962400"/>
          <p14:tracePt t="7035" x="8281988" y="4003675"/>
          <p14:tracePt t="7038" x="8375650" y="4003675"/>
          <p14:tracePt t="7040" x="8416925" y="4056063"/>
          <p14:tracePt t="7042" x="8459788" y="4097338"/>
          <p14:tracePt t="7045" x="8512175" y="4097338"/>
          <p14:tracePt t="7048" x="8594725" y="4140200"/>
          <p14:tracePt t="7050" x="8647113" y="4192588"/>
          <p14:tracePt t="7052" x="8688388" y="4192588"/>
          <p14:tracePt t="7055" x="8740775" y="4192588"/>
          <p14:tracePt t="7056" x="8783638" y="4233863"/>
          <p14:tracePt t="7062" x="8918575" y="4286250"/>
          <p14:tracePt t="7079" x="9378950" y="4505325"/>
          <p14:tracePt t="7080" x="9421813" y="4557713"/>
          <p14:tracePt t="7098" x="9839325" y="4735513"/>
          <p14:tracePt t="7100" x="9839325" y="4787900"/>
          <p14:tracePt t="7114" x="10153650" y="4965700"/>
          <p14:tracePt t="7117" x="10206038" y="5018088"/>
          <p14:tracePt t="7119" x="10247313" y="5018088"/>
          <p14:tracePt t="7121" x="10288588" y="5059363"/>
          <p14:tracePt t="7124" x="10340975" y="5102225"/>
          <p14:tracePt t="7126" x="10383838" y="5154613"/>
          <p14:tracePt t="7130" x="10425113" y="5195888"/>
          <p14:tracePt t="7132" x="10518775" y="5237163"/>
          <p14:tracePt t="7138" x="10612438" y="5289550"/>
          <p14:tracePt t="7141" x="10655300" y="5332413"/>
          <p14:tracePt t="7148" x="10790238" y="5426075"/>
          <p14:tracePt t="7166" x="11115675" y="5656263"/>
          <p14:tracePt t="7182" x="11250613" y="5749925"/>
          <p14:tracePt t="7184" x="11303000" y="5791200"/>
          <p14:tracePt t="7187" x="11344275" y="5791200"/>
          <p14:tracePt t="7196" x="11344275" y="5834063"/>
          <p14:tracePt t="7212" x="11387138" y="5834063"/>
          <p14:tracePt t="7232" x="11387138" y="5886450"/>
          <p14:tracePt t="7430" x="11439525" y="5886450"/>
          <p14:tracePt t="7434" x="11480800" y="5886450"/>
          <p14:tracePt t="7435" x="11522075" y="5927725"/>
          <p14:tracePt t="7438" x="11574463" y="5927725"/>
          <p14:tracePt t="7446" x="11710988" y="6021388"/>
          <p14:tracePt t="7465" x="11982450" y="6115050"/>
          <p14:tracePt t="7483" x="12077700" y="6157913"/>
          <p14:tracePt t="7679" x="12034838" y="6157913"/>
          <p14:tracePt t="7685" x="12034838" y="6115050"/>
          <p14:tracePt t="7687" x="11993563" y="6115050"/>
          <p14:tracePt t="7701" x="11952288" y="6115050"/>
          <p14:tracePt t="7702" x="11899900" y="6115050"/>
          <p14:tracePt t="7704" x="11899900" y="6073775"/>
          <p14:tracePt t="7713" x="11815763" y="6073775"/>
          <p14:tracePt t="7736" x="11626850" y="5980113"/>
          <p14:tracePt t="7748" x="11533188" y="5937250"/>
          <p14:tracePt t="7751" x="11491913" y="5937250"/>
          <p14:tracePt t="7766" x="11449050" y="5895975"/>
          <p14:tracePt t="7781" x="11396663" y="5895975"/>
          <p14:tracePt t="7797" x="11355388" y="5895975"/>
          <p14:tracePt t="8045" x="11303000" y="5895975"/>
          <p14:tracePt t="8049" x="11303000" y="5843588"/>
          <p14:tracePt t="8063" x="11168063" y="5802313"/>
          <p14:tracePt t="8080" x="10990263" y="5749925"/>
          <p14:tracePt t="8098" x="10760075" y="5708650"/>
          <p14:tracePt t="8101" x="10717213" y="5708650"/>
          <p14:tracePt t="8104" x="10623550" y="5665788"/>
          <p14:tracePt t="8106" x="10571163" y="5665788"/>
          <p14:tracePt t="8108" x="10529888" y="5665788"/>
          <p14:tracePt t="8114" x="10434638" y="5665788"/>
          <p14:tracePt t="8117" x="10393363" y="5665788"/>
          <p14:tracePt t="8134" x="10028238" y="5572125"/>
          <p14:tracePt t="8137" x="9985375" y="5572125"/>
          <p14:tracePt t="8139" x="9932988" y="5572125"/>
          <p14:tracePt t="8148" x="9755188" y="5572125"/>
          <p14:tracePt t="8150" x="9661525" y="5572125"/>
          <p14:tracePt t="8151" x="9620250" y="5572125"/>
          <p14:tracePt t="8168" x="9159875" y="5572125"/>
          <p14:tracePt t="8170" x="9107488" y="5572125"/>
          <p14:tracePt t="8171" x="9023350" y="5572125"/>
          <p14:tracePt t="8173" x="8970963" y="5572125"/>
          <p14:tracePt t="8174" x="8929688" y="5572125"/>
          <p14:tracePt t="8180" x="8699500" y="5603875"/>
          <p14:tracePt t="8182" x="8658225" y="5603875"/>
          <p14:tracePt t="8183" x="8605838" y="5603875"/>
          <p14:tracePt t="8184" x="8562975" y="5603875"/>
          <p14:tracePt t="8184" x="8521700" y="5603875"/>
          <p14:tracePt t="8200" x="7789863" y="5697538"/>
          <p14:tracePt t="8202" x="7696200" y="5749925"/>
          <p14:tracePt t="8203" x="7600950" y="5749925"/>
          <p14:tracePt t="8214" x="7194550" y="5791200"/>
          <p14:tracePt t="8216" x="7058025" y="5791200"/>
          <p14:tracePt t="8218" x="7005638" y="5791200"/>
          <p14:tracePt t="8219" x="6911975" y="5791200"/>
          <p14:tracePt t="8220" x="6869113" y="5834063"/>
          <p14:tracePt t="8222" x="6827838" y="5834063"/>
          <p14:tracePt t="8223" x="6775450" y="5834063"/>
          <p14:tracePt t="8231" x="6462713" y="5834063"/>
          <p14:tracePt t="8233" x="6410325" y="5834063"/>
          <p14:tracePt t="8234" x="6326188" y="5834063"/>
          <p14:tracePt t="8235" x="6273800" y="5834063"/>
          <p14:tracePt t="8247" x="5907088" y="5886450"/>
          <p14:tracePt t="8264" x="5541963" y="5886450"/>
          <p14:tracePt t="8265" x="5500688" y="5886450"/>
          <p14:tracePt t="8267" x="5448300" y="5886450"/>
          <p14:tracePt t="8279" x="5270500" y="5886450"/>
          <p14:tracePt t="8280" x="5227638" y="5886450"/>
          <p14:tracePt t="8296" x="5040313" y="5886450"/>
          <p14:tracePt t="8313" x="4903788" y="5886450"/>
          <p14:tracePt t="8331" x="4810125" y="5886450"/>
          <p14:tracePt t="8345" x="4767263" y="5843588"/>
          <p14:tracePt t="8367" x="4716463" y="5843588"/>
          <p14:tracePt t="8370" x="4673600" y="5843588"/>
          <p14:tracePt t="8418" x="4632325" y="5843588"/>
          <p14:tracePt t="9454" x="4632325" y="5802313"/>
          <p14:tracePt t="9460" x="4664075" y="5749925"/>
          <p14:tracePt t="9465" x="4664075" y="5708650"/>
          <p14:tracePt t="9468" x="4716463" y="5665788"/>
          <p14:tracePt t="9470" x="4716463" y="5613400"/>
          <p14:tracePt t="9472" x="4757738" y="5613400"/>
          <p14:tracePt t="9477" x="4757738" y="5572125"/>
          <p14:tracePt t="9480" x="4799013" y="5530850"/>
          <p14:tracePt t="9497" x="4851400" y="5341938"/>
          <p14:tracePt t="9515" x="4894263" y="5300663"/>
          <p14:tracePt t="9532" x="4894263" y="5248275"/>
          <p14:tracePt t="9562" x="4862513" y="5248275"/>
          <p14:tracePt t="9569" x="4810125" y="5207000"/>
          <p14:tracePt t="9571" x="4767263" y="5207000"/>
          <p14:tracePt t="9584" x="4673600" y="5164138"/>
          <p14:tracePt t="9585" x="4632325" y="5164138"/>
          <p14:tracePt t="9601" x="4402138" y="5111750"/>
          <p14:tracePt t="9602" x="4349750" y="5070475"/>
          <p14:tracePt t="9604" x="4308475" y="5070475"/>
          <p14:tracePt t="9618" x="4130675" y="5018088"/>
          <p14:tracePt t="9618" x="4078288" y="5018088"/>
          <p14:tracePt t="9620" x="4035425" y="4976813"/>
          <p14:tracePt t="9622" x="3984625" y="4976813"/>
          <p14:tracePt t="9632" x="3806825" y="4933950"/>
          <p14:tracePt t="9634" x="3763963" y="4933950"/>
          <p14:tracePt t="9647" x="3481388" y="4840288"/>
          <p14:tracePt t="9649" x="3440113" y="4840288"/>
          <p14:tracePt t="9650" x="3398838" y="4840288"/>
          <p14:tracePt t="9664" x="3168650" y="4840288"/>
          <p14:tracePt t="9666" x="3116263" y="4840288"/>
          <p14:tracePt t="9683" x="2886075" y="4840288"/>
          <p14:tracePt t="9684" x="2844800" y="4840288"/>
          <p14:tracePt t="9699" x="2749550" y="4840288"/>
          <p14:tracePt t="9764" x="2792413" y="4840288"/>
          <p14:tracePt t="9773" x="2833688" y="4840288"/>
          <p14:tracePt t="9780" x="2886075" y="4840288"/>
          <p14:tracePt t="9801" x="3022600" y="4840288"/>
          <p14:tracePt t="9815" x="3063875" y="4872038"/>
          <p14:tracePt t="9817" x="3105150" y="4872038"/>
          <p14:tracePt t="9834" x="3157538" y="4872038"/>
          <p14:tracePt t="9836" x="3200400" y="4872038"/>
          <p14:tracePt t="9849" x="3251200" y="4924425"/>
          <p14:tracePt t="9866" x="3294063" y="4924425"/>
          <p14:tracePt t="9882" x="3335338" y="4924425"/>
          <p14:tracePt t="9898" x="3335338" y="4965700"/>
          <p14:tracePt t="10081" x="3387725" y="4965700"/>
          <p14:tracePt t="10088" x="3429000" y="4965700"/>
          <p14:tracePt t="10100" x="3471863" y="4965700"/>
          <p14:tracePt t="10115" x="3565525" y="5018088"/>
          <p14:tracePt t="10117" x="3617913" y="5018088"/>
          <p14:tracePt t="10133" x="3932238" y="5059363"/>
          <p14:tracePt t="10136" x="4025900" y="5059363"/>
          <p14:tracePt t="10137" x="4119563" y="5102225"/>
          <p14:tracePt t="10140" x="4160838" y="5102225"/>
          <p14:tracePt t="10142" x="4256088" y="5102225"/>
          <p14:tracePt t="10143" x="4349750" y="5102225"/>
          <p14:tracePt t="10145" x="4433888" y="5102225"/>
          <p14:tracePt t="10149" x="4621213" y="5102225"/>
          <p14:tracePt t="10167" x="5353050" y="5154613"/>
          <p14:tracePt t="10170" x="5489575" y="5154613"/>
          <p14:tracePt t="10172" x="5626100" y="5154613"/>
          <p14:tracePt t="10174" x="5667375" y="5154613"/>
          <p14:tracePt t="10181" x="5897563" y="5154613"/>
          <p14:tracePt t="10182" x="5949950" y="5154613"/>
          <p14:tracePt t="10201" x="6492875" y="5237163"/>
          <p14:tracePt t="10203" x="6545263" y="5237163"/>
          <p14:tracePt t="10205" x="6588125" y="5237163"/>
          <p14:tracePt t="10218" x="6765925" y="5237163"/>
          <p14:tracePt t="10220" x="6816725" y="5237163"/>
          <p14:tracePt t="10235" x="6994525" y="5237163"/>
          <p14:tracePt t="10237" x="7046913" y="5237163"/>
          <p14:tracePt t="10250" x="7089775" y="5289550"/>
          <p14:tracePt t="10773" x="7131050" y="5289550"/>
          <p14:tracePt t="10780" x="7183438" y="5289550"/>
          <p14:tracePt t="10784" x="7224713" y="5332413"/>
          <p14:tracePt t="10799" x="7413625" y="5383213"/>
          <p14:tracePt t="10801" x="7454900" y="5383213"/>
          <p14:tracePt t="10819" x="7821613" y="5467350"/>
          <p14:tracePt t="10821" x="7915275" y="5519738"/>
          <p14:tracePt t="10834" x="8093075" y="5561013"/>
          <p14:tracePt t="10837" x="8229600" y="5603875"/>
          <p14:tracePt t="10838" x="8281988" y="5603875"/>
          <p14:tracePt t="10851" x="8594725" y="5697538"/>
          <p14:tracePt t="10852" x="8594725" y="5749925"/>
          <p14:tracePt t="10853" x="8688388" y="5749925"/>
          <p14:tracePt t="10869" x="9055100" y="5834063"/>
          <p14:tracePt t="10871" x="9107488" y="5834063"/>
          <p14:tracePt t="10873" x="9148763" y="5834063"/>
          <p14:tracePt t="10874" x="9148763" y="5886450"/>
          <p14:tracePt t="10884" x="9285288" y="5886450"/>
          <p14:tracePt t="10885" x="9326563" y="5886450"/>
          <p14:tracePt t="10886" x="9378950" y="5927725"/>
          <p14:tracePt t="10899" x="9556750" y="5969000"/>
          <p14:tracePt t="10902" x="9650413" y="5969000"/>
          <p14:tracePt t="10916" x="9839325" y="6021388"/>
          <p14:tracePt t="10917" x="9880600" y="6064250"/>
          <p14:tracePt t="10918" x="9923463" y="6064250"/>
          <p14:tracePt t="10934" x="10206038" y="6157913"/>
          <p14:tracePt t="10936" x="10288588" y="6157913"/>
          <p14:tracePt t="10937" x="10340975" y="6157913"/>
          <p14:tracePt t="10949" x="10571163" y="6251575"/>
          <p14:tracePt t="10951" x="10612438" y="6251575"/>
          <p14:tracePt t="10952" x="10655300" y="6292850"/>
          <p14:tracePt t="10954" x="10707688" y="6292850"/>
          <p14:tracePt t="10967" x="10937875" y="6388100"/>
          <p14:tracePt t="10967" x="10979150" y="6388100"/>
          <p14:tracePt t="10982" x="11250613" y="6481763"/>
          <p14:tracePt t="10984" x="11303000" y="6481763"/>
          <p14:tracePt t="10999" x="11574463" y="6565900"/>
          <p14:tracePt t="11017" x="11847513" y="6659563"/>
          <p14:tracePt t="11023" x="11888788" y="6659563"/>
          <p14:tracePt t="11025" x="11941175" y="6659563"/>
          <p14:tracePt t="11026" x="11941175" y="6700838"/>
          <p14:tracePt t="11034" x="12034838" y="6700838"/>
          <p14:tracePt t="11048" x="12118975" y="6753225"/>
          <p14:tracePt t="11050" x="12171363" y="6753225"/>
          <p14:tracePt t="12424" x="6273800" y="6846888"/>
          <p14:tracePt t="12426" x="6137275" y="6846888"/>
          <p14:tracePt t="12426" x="6096000" y="6846888"/>
          <p14:tracePt t="12428" x="6002338" y="6846888"/>
          <p14:tracePt t="12431" x="5813425" y="6846888"/>
          <p14:tracePt t="12432" x="5729288" y="6846888"/>
          <p14:tracePt t="12452" x="4579938" y="6805613"/>
          <p14:tracePt t="12453" x="4443413" y="6805613"/>
          <p14:tracePt t="12454" x="4402138" y="6805613"/>
          <p14:tracePt t="12455" x="4308475" y="6805613"/>
          <p14:tracePt t="12465" x="3670300" y="6764338"/>
          <p14:tracePt t="12483" x="2478088" y="6764338"/>
          <p14:tracePt t="12499" x="1609725" y="6764338"/>
          <p14:tracePt t="12501" x="1422400" y="6764338"/>
          <p14:tracePt t="12503" x="1285875" y="6764338"/>
          <p14:tracePt t="12504" x="1201738" y="6764338"/>
          <p14:tracePt t="12506" x="1108075" y="6764338"/>
          <p14:tracePt t="12507" x="1055688" y="6764338"/>
          <p14:tracePt t="12508" x="1014413" y="6764338"/>
          <p14:tracePt t="12509" x="877888" y="6764338"/>
          <p14:tracePt t="12510" x="836613" y="6764338"/>
          <p14:tracePt t="12511" x="784225" y="6764338"/>
          <p14:tracePt t="12512" x="742950" y="6764338"/>
          <p14:tracePt t="12515" x="647700" y="6764338"/>
          <p14:tracePt t="12515" x="606425" y="6764338"/>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ACB02-672B-39F2-F87F-A32313E288AD}"/>
              </a:ext>
            </a:extLst>
          </p:cNvPr>
          <p:cNvSpPr>
            <a:spLocks noGrp="1"/>
          </p:cNvSpPr>
          <p:nvPr>
            <p:ph type="title"/>
          </p:nvPr>
        </p:nvSpPr>
        <p:spPr/>
        <p:txBody>
          <a:bodyPr/>
          <a:lstStyle/>
          <a:p>
            <a:r>
              <a:rPr lang="en-US" dirty="0"/>
              <a:t>Are we throwing and catching exceptions?</a:t>
            </a:r>
          </a:p>
        </p:txBody>
      </p:sp>
      <p:sp>
        <p:nvSpPr>
          <p:cNvPr id="4" name="Text Placeholder 3">
            <a:extLst>
              <a:ext uri="{FF2B5EF4-FFF2-40B4-BE49-F238E27FC236}">
                <a16:creationId xmlns:a16="http://schemas.microsoft.com/office/drawing/2014/main" id="{8CDAE4EA-37B0-E79B-2AEC-932ED51BEB63}"/>
              </a:ext>
            </a:extLst>
          </p:cNvPr>
          <p:cNvSpPr>
            <a:spLocks noGrp="1"/>
          </p:cNvSpPr>
          <p:nvPr>
            <p:ph type="body" idx="1"/>
          </p:nvPr>
        </p:nvSpPr>
        <p:spPr/>
        <p:txBody>
          <a:bodyPr/>
          <a:lstStyle/>
          <a:p>
            <a:pPr marL="114300" indent="0">
              <a:buNone/>
            </a:pPr>
            <a:r>
              <a:rPr lang="en-US" sz="2400" dirty="0">
                <a:latin typeface="Century Gothic" panose="020B0502020202020204" pitchFamily="34" charset="0"/>
              </a:rPr>
              <a:t>9. Do not abruptly terminate the program</a:t>
            </a:r>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We can make sure logging and cleanup is done during exception handling</a:t>
            </a:r>
          </a:p>
        </p:txBody>
      </p:sp>
      <p:sp>
        <p:nvSpPr>
          <p:cNvPr id="5" name="Text Placeholder 4">
            <a:extLst>
              <a:ext uri="{FF2B5EF4-FFF2-40B4-BE49-F238E27FC236}">
                <a16:creationId xmlns:a16="http://schemas.microsoft.com/office/drawing/2014/main" id="{912104B5-5553-A16B-D500-494A61DF55DC}"/>
              </a:ext>
            </a:extLst>
          </p:cNvPr>
          <p:cNvSpPr>
            <a:spLocks noGrp="1"/>
          </p:cNvSpPr>
          <p:nvPr>
            <p:ph type="body" idx="2"/>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723B4E6F-15DB-F255-5B01-B2A10BBD9ED9}"/>
              </a:ext>
            </a:extLst>
          </p:cNvPr>
          <p:cNvPicPr>
            <a:picLocks noChangeAspect="1"/>
          </p:cNvPicPr>
          <p:nvPr/>
        </p:nvPicPr>
        <p:blipFill>
          <a:blip r:embed="rId4"/>
          <a:stretch>
            <a:fillRect/>
          </a:stretch>
        </p:blipFill>
        <p:spPr>
          <a:xfrm>
            <a:off x="6421150" y="2279620"/>
            <a:ext cx="4836099" cy="1838725"/>
          </a:xfrm>
          <a:prstGeom prst="rect">
            <a:avLst/>
          </a:prstGeom>
        </p:spPr>
      </p:pic>
      <p:pic>
        <p:nvPicPr>
          <p:cNvPr id="9" name="Picture 8">
            <a:extLst>
              <a:ext uri="{FF2B5EF4-FFF2-40B4-BE49-F238E27FC236}">
                <a16:creationId xmlns:a16="http://schemas.microsoft.com/office/drawing/2014/main" id="{D33DACF9-1123-5863-C69F-F36CCAC06540}"/>
              </a:ext>
            </a:extLst>
          </p:cNvPr>
          <p:cNvPicPr>
            <a:picLocks noChangeAspect="1"/>
          </p:cNvPicPr>
          <p:nvPr/>
        </p:nvPicPr>
        <p:blipFill>
          <a:blip r:embed="rId5"/>
          <a:stretch>
            <a:fillRect/>
          </a:stretch>
        </p:blipFill>
        <p:spPr>
          <a:xfrm>
            <a:off x="6492650" y="4203406"/>
            <a:ext cx="4693097" cy="1833241"/>
          </a:xfrm>
          <a:prstGeom prst="rect">
            <a:avLst/>
          </a:prstGeom>
        </p:spPr>
      </p:pic>
      <p:pic>
        <p:nvPicPr>
          <p:cNvPr id="11" name="Audio 10">
            <a:hlinkClick r:id="" action="ppaction://media"/>
            <a:extLst>
              <a:ext uri="{FF2B5EF4-FFF2-40B4-BE49-F238E27FC236}">
                <a16:creationId xmlns:a16="http://schemas.microsoft.com/office/drawing/2014/main" id="{BE2EE29C-BE3A-213B-A849-BA0335E481A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491843"/>
      </p:ext>
    </p:extLst>
  </p:cSld>
  <p:clrMapOvr>
    <a:masterClrMapping/>
  </p:clrMapOvr>
  <mc:AlternateContent xmlns:mc="http://schemas.openxmlformats.org/markup-compatibility/2006">
    <mc:Choice xmlns:p14="http://schemas.microsoft.com/office/powerpoint/2010/main" Requires="p14">
      <p:transition spd="slow" p14:dur="2000" advTm="12424"/>
    </mc:Choice>
    <mc:Fallback>
      <p:transition spd="slow" advTm="12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632" x="1504950" y="6816725"/>
          <p14:tracePt t="634" x="1557338" y="6764338"/>
          <p14:tracePt t="639" x="1641475" y="6680200"/>
          <p14:tracePt t="655" x="2008188" y="6356350"/>
          <p14:tracePt t="672" x="2519363" y="5989638"/>
          <p14:tracePt t="675" x="2562225" y="5948363"/>
          <p14:tracePt t="676" x="2603500" y="5895975"/>
          <p14:tracePt t="688" x="3063875" y="5530850"/>
          <p14:tracePt t="690" x="3157538" y="5487988"/>
          <p14:tracePt t="692" x="3200400" y="5394325"/>
          <p14:tracePt t="694" x="3294063" y="5353050"/>
          <p14:tracePt t="696" x="3387725" y="5300663"/>
          <p14:tracePt t="697" x="3429000" y="5257800"/>
          <p14:tracePt t="698" x="3524250" y="5216525"/>
          <p14:tracePt t="705" x="3836988" y="4933950"/>
          <p14:tracePt t="706" x="3889375" y="4892675"/>
          <p14:tracePt t="723" x="4851400" y="4160838"/>
          <p14:tracePt t="725" x="4987925" y="4067175"/>
          <p14:tracePt t="727" x="5122863" y="3983038"/>
          <p14:tracePt t="728" x="5165725" y="3930650"/>
          <p14:tracePt t="729" x="5218113" y="3889375"/>
          <p14:tracePt t="730" x="5259388" y="3836988"/>
          <p14:tracePt t="731" x="5353050" y="3794125"/>
          <p14:tracePt t="732" x="5395913" y="3752850"/>
          <p14:tracePt t="736" x="5583238" y="3617913"/>
          <p14:tracePt t="738" x="5667375" y="3565525"/>
          <p14:tracePt t="739" x="5761038" y="3470275"/>
          <p14:tracePt t="740" x="5813425" y="3429000"/>
          <p14:tracePt t="741" x="5856288" y="3387725"/>
          <p14:tracePt t="742" x="5897563" y="3335338"/>
          <p14:tracePt t="753" x="6451600" y="2927350"/>
          <p14:tracePt t="755" x="6451600" y="2886075"/>
          <p14:tracePt t="755" x="6492875" y="2886075"/>
          <p14:tracePt t="756" x="6545263" y="2833688"/>
          <p14:tracePt t="770" x="6911975" y="2519363"/>
          <p14:tracePt t="786" x="7131050" y="2332038"/>
          <p14:tracePt t="805" x="7277100" y="2195513"/>
          <p14:tracePt t="823" x="7277100" y="2154238"/>
          <p14:tracePt t="825" x="7277100" y="2101850"/>
          <p14:tracePt t="827" x="7319963" y="2101850"/>
          <p14:tracePt t="930" x="7277100" y="2101850"/>
          <p14:tracePt t="938" x="7235825" y="2101850"/>
          <p14:tracePt t="942" x="7194550" y="2101850"/>
          <p14:tracePt t="955" x="7058025" y="2058988"/>
          <p14:tracePt t="971" x="6869113" y="2006600"/>
          <p14:tracePt t="992" x="6597650" y="1965325"/>
          <p14:tracePt t="995" x="6545263" y="1965325"/>
          <p14:tracePt t="1007" x="6410325" y="1965325"/>
          <p14:tracePt t="1009" x="6367463" y="1965325"/>
          <p14:tracePt t="1023" x="6137275" y="1965325"/>
          <p14:tracePt t="1025" x="6096000" y="1965325"/>
          <p14:tracePt t="1028" x="6043613" y="1965325"/>
          <p14:tracePt t="1030" x="6002338" y="1965325"/>
          <p14:tracePt t="1033" x="5959475" y="1965325"/>
          <p14:tracePt t="1036" x="5907088" y="1965325"/>
          <p14:tracePt t="1042" x="5813425" y="1965325"/>
          <p14:tracePt t="1057" x="5635625" y="1965325"/>
          <p14:tracePt t="1072" x="5541963" y="2006600"/>
          <p14:tracePt t="1089" x="5500688" y="2006600"/>
          <p14:tracePt t="1092" x="5448300" y="2006600"/>
          <p14:tracePt t="1240" x="5489575" y="2006600"/>
          <p14:tracePt t="1248" x="5530850" y="2006600"/>
          <p14:tracePt t="1254" x="5626100" y="2006600"/>
          <p14:tracePt t="1273" x="5949950" y="2006600"/>
          <p14:tracePt t="1276" x="6032500" y="1965325"/>
          <p14:tracePt t="1279" x="6127750" y="1965325"/>
          <p14:tracePt t="1281" x="6180138" y="1924050"/>
          <p14:tracePt t="1288" x="6451600" y="1871663"/>
          <p14:tracePt t="1290" x="6492875" y="1828800"/>
          <p14:tracePt t="1303" x="6953250" y="1735138"/>
          <p14:tracePt t="1320" x="7497763" y="1557338"/>
          <p14:tracePt t="1322" x="7550150" y="1557338"/>
          <p14:tracePt t="1323" x="7591425" y="1557338"/>
          <p14:tracePt t="1325" x="7643813" y="1557338"/>
          <p14:tracePt t="1326" x="7685088" y="1504950"/>
          <p14:tracePt t="1342" x="8008938" y="1422400"/>
          <p14:tracePt t="1342" x="8051800" y="1422400"/>
          <p14:tracePt t="1356" x="8281988" y="1370013"/>
          <p14:tracePt t="1374" x="8512175" y="1327150"/>
          <p14:tracePt t="1376" x="8512175" y="1274763"/>
          <p14:tracePt t="1392" x="8647113" y="1274763"/>
          <p14:tracePt t="1408" x="8688388" y="1274763"/>
          <p14:tracePt t="1776" x="8688388" y="1233488"/>
          <p14:tracePt t="1957" x="8740775" y="1233488"/>
          <p14:tracePt t="1964" x="8740775" y="1192213"/>
          <p14:tracePt t="1973" x="8783638" y="1192213"/>
          <p14:tracePt t="1992" x="8824913" y="1192213"/>
          <p14:tracePt t="2313" x="8824913" y="1222375"/>
          <p14:tracePt t="2734" x="8877300" y="1274763"/>
          <p14:tracePt t="2741" x="8877300" y="1317625"/>
          <p14:tracePt t="2743" x="8918575" y="1317625"/>
          <p14:tracePt t="2755" x="8918575" y="1358900"/>
          <p14:tracePt t="2774" x="8918575" y="1411288"/>
          <p14:tracePt t="2790" x="8961438" y="1452563"/>
          <p14:tracePt t="2807" x="8961438" y="1495425"/>
          <p14:tracePt t="2823" x="8961438" y="1547813"/>
          <p14:tracePt t="2826" x="8961438" y="1589088"/>
          <p14:tracePt t="2828" x="8929688" y="1589088"/>
          <p14:tracePt t="2840" x="8929688" y="1641475"/>
          <p14:tracePt t="2856" x="8888413" y="1682750"/>
          <p14:tracePt t="2872" x="8836025" y="1725613"/>
          <p14:tracePt t="3030" x="8793163" y="1725613"/>
          <p14:tracePt t="3040" x="8740775" y="1725613"/>
          <p14:tracePt t="3057" x="8658225" y="1693863"/>
          <p14:tracePt t="3071" x="8605838" y="1641475"/>
          <p14:tracePt t="3072" x="8562975" y="1641475"/>
          <p14:tracePt t="3088" x="8521700" y="1600200"/>
          <p14:tracePt t="3106" x="8428038" y="1557338"/>
          <p14:tracePt t="3107" x="8428038" y="1504950"/>
          <p14:tracePt t="3122" x="8334375" y="1463675"/>
          <p14:tracePt t="3138" x="8291513" y="1422400"/>
          <p14:tracePt t="3299" x="8239125" y="1422400"/>
          <p14:tracePt t="3305" x="8197850" y="1370013"/>
          <p14:tracePt t="3306" x="8156575" y="1370013"/>
          <p14:tracePt t="3322" x="7831138" y="1274763"/>
          <p14:tracePt t="3324" x="7789863" y="1274763"/>
          <p14:tracePt t="3339" x="7424738" y="1192213"/>
          <p14:tracePt t="3355" x="7005638" y="1003300"/>
          <p14:tracePt t="3356" x="7005638" y="962025"/>
          <p14:tracePt t="3373" x="6545263" y="773113"/>
          <p14:tracePt t="3375" x="6503988" y="773113"/>
          <p14:tracePt t="3377" x="6462713" y="773113"/>
          <p14:tracePt t="3378" x="6462713" y="731838"/>
          <p14:tracePt t="3390" x="6273800" y="690563"/>
          <p14:tracePt t="3391" x="6273800" y="638175"/>
          <p14:tracePt t="3405" x="6137275" y="595313"/>
          <p14:tracePt t="3422" x="5959475" y="501650"/>
          <p14:tracePt t="3441" x="5635625" y="407988"/>
          <p14:tracePt t="3442" x="5594350" y="407988"/>
          <p14:tracePt t="3456" x="5227638" y="323850"/>
          <p14:tracePt t="3457" x="5175250" y="323850"/>
          <p14:tracePt t="3459" x="5133975" y="323850"/>
          <p14:tracePt t="3460" x="5081588" y="323850"/>
          <p14:tracePt t="3461" x="5040313" y="323850"/>
          <p14:tracePt t="3473" x="4716463" y="323850"/>
          <p14:tracePt t="3474" x="4632325" y="323850"/>
          <p14:tracePt t="3489" x="4171950" y="323850"/>
          <p14:tracePt t="3490" x="4130675" y="323850"/>
          <p14:tracePt t="3492" x="4078288" y="355600"/>
          <p14:tracePt t="3506" x="3670300" y="396875"/>
          <p14:tracePt t="3508" x="3617913" y="449263"/>
          <p14:tracePt t="3510" x="3576638" y="449263"/>
          <p14:tracePt t="3511" x="3533775" y="449263"/>
          <p14:tracePt t="3523" x="3251200" y="492125"/>
          <p14:tracePt t="3524" x="3209925" y="542925"/>
          <p14:tracePt t="3541" x="2801938" y="627063"/>
          <p14:tracePt t="3543" x="2749550" y="679450"/>
          <p14:tracePt t="3545" x="2708275" y="679450"/>
          <p14:tracePt t="3558" x="2436813" y="763588"/>
          <p14:tracePt t="3574" x="2070100" y="950913"/>
          <p14:tracePt t="3576" x="2017713" y="950913"/>
          <p14:tracePt t="3590" x="1787525" y="1087438"/>
          <p14:tracePt t="3592" x="1746250" y="1087438"/>
          <p14:tracePt t="3593" x="1704975" y="1128713"/>
          <p14:tracePt t="3608" x="1516063" y="1222375"/>
          <p14:tracePt t="3611" x="1474788" y="1274763"/>
          <p14:tracePt t="3623" x="1338263" y="1358900"/>
          <p14:tracePt t="3640" x="1150938" y="1495425"/>
          <p14:tracePt t="3641" x="1108075" y="1495425"/>
          <p14:tracePt t="3643" x="1108075" y="1547813"/>
          <p14:tracePt t="3658" x="973138" y="1682750"/>
          <p14:tracePt t="3660" x="920750" y="1682750"/>
          <p14:tracePt t="3673" x="836613" y="1819275"/>
          <p14:tracePt t="3675" x="784225" y="1819275"/>
          <p14:tracePt t="3691" x="690563" y="1912938"/>
          <p14:tracePt t="3692" x="690563" y="1954213"/>
          <p14:tracePt t="3707" x="606425" y="2049463"/>
          <p14:tracePt t="3725" x="554038" y="2143125"/>
          <p14:tracePt t="3729" x="554038" y="2184400"/>
          <p14:tracePt t="3743" x="512763" y="2227263"/>
          <p14:tracePt t="3744" x="512763" y="2279650"/>
          <p14:tracePt t="3760" x="469900" y="2320925"/>
          <p14:tracePt t="3775" x="469900" y="2373313"/>
          <p14:tracePt t="3795" x="417513" y="2373313"/>
          <p14:tracePt t="3798" x="417513" y="2414588"/>
          <p14:tracePt t="3827" x="376238" y="2457450"/>
          <p14:tracePt t="4081" x="376238" y="2508250"/>
          <p14:tracePt t="4086" x="407988" y="2551113"/>
          <p14:tracePt t="4090" x="460375" y="2592388"/>
          <p14:tracePt t="4107" x="595313" y="2686050"/>
          <p14:tracePt t="4122" x="825500" y="2781300"/>
          <p14:tracePt t="4123" x="825500" y="2822575"/>
          <p14:tracePt t="4126" x="868363" y="2822575"/>
          <p14:tracePt t="4142" x="1055688" y="2874963"/>
          <p14:tracePt t="4143" x="1098550" y="2874963"/>
          <p14:tracePt t="4156" x="1276350" y="2916238"/>
          <p14:tracePt t="4157" x="1328738" y="2916238"/>
          <p14:tracePt t="4172" x="1504950" y="2959100"/>
          <p14:tracePt t="4174" x="1557338" y="3011488"/>
          <p14:tracePt t="4192" x="1871663" y="3052763"/>
          <p14:tracePt t="4207" x="2101850" y="3105150"/>
          <p14:tracePt t="4224" x="2373313" y="3105150"/>
          <p14:tracePt t="4225" x="2425700" y="3105150"/>
          <p14:tracePt t="4227" x="2466975" y="3105150"/>
          <p14:tracePt t="4240" x="2697163" y="3146425"/>
          <p14:tracePt t="4255" x="2970213" y="3146425"/>
          <p14:tracePt t="4275" x="3335338" y="3146425"/>
          <p14:tracePt t="4278" x="3387725" y="3146425"/>
          <p14:tracePt t="4292" x="3617913" y="3146425"/>
          <p14:tracePt t="4307" x="3795713" y="3146425"/>
          <p14:tracePt t="4310" x="3836988" y="3146425"/>
          <p14:tracePt t="4326" x="4025900" y="3105150"/>
          <p14:tracePt t="4341" x="4160838" y="3105150"/>
          <p14:tracePt t="4356" x="4203700" y="3063875"/>
          <p14:tracePt t="4434" x="4171950" y="3063875"/>
          <p14:tracePt t="4439" x="4130675" y="3063875"/>
          <p14:tracePt t="4457" x="3848100" y="3063875"/>
          <p14:tracePt t="4458" x="3806825" y="3063875"/>
          <p14:tracePt t="4476" x="3481388" y="3063875"/>
          <p14:tracePt t="4478" x="3440113" y="3063875"/>
          <p14:tracePt t="4493" x="3116263" y="3063875"/>
          <p14:tracePt t="4495" x="3073400" y="3063875"/>
          <p14:tracePt t="4510" x="2801938" y="3063875"/>
          <p14:tracePt t="4512" x="2749550" y="3063875"/>
          <p14:tracePt t="4525" x="2519363" y="3105150"/>
          <p14:tracePt t="4527" x="2478088" y="3105150"/>
          <p14:tracePt t="4529" x="2436813" y="3105150"/>
          <p14:tracePt t="4532" x="2384425" y="3105150"/>
          <p14:tracePt t="4534" x="2384425" y="3146425"/>
          <p14:tracePt t="4543" x="2300288" y="3146425"/>
          <p14:tracePt t="4559" x="2206625" y="3189288"/>
          <p14:tracePt t="4574" x="2111375" y="3240088"/>
          <p14:tracePt t="4607" x="2070100" y="3240088"/>
          <p14:tracePt t="4629" x="2017713" y="3240088"/>
          <p14:tracePt t="4826" x="1976438" y="3282950"/>
          <p14:tracePt t="4831" x="1935163" y="3282950"/>
          <p14:tracePt t="4840" x="1839913" y="3282950"/>
          <p14:tracePt t="4841" x="1787525" y="3282950"/>
          <p14:tracePt t="4856" x="1568450" y="3324225"/>
          <p14:tracePt t="4873" x="1244600" y="3324225"/>
          <p14:tracePt t="4875" x="1201738" y="3324225"/>
          <p14:tracePt t="4892" x="877888" y="3324225"/>
          <p14:tracePt t="4908" x="647700" y="3324225"/>
          <p14:tracePt t="4909" x="606425" y="3324225"/>
          <p14:tracePt t="4924" x="512763" y="3324225"/>
          <p14:tracePt t="4940" x="469900" y="3324225"/>
          <p14:tracePt t="5166" x="501650" y="3324225"/>
          <p14:tracePt t="5173" x="595313" y="3324225"/>
          <p14:tracePt t="5176" x="638175" y="3324225"/>
          <p14:tracePt t="5177" x="690563" y="3324225"/>
          <p14:tracePt t="5192" x="1055688" y="3376613"/>
          <p14:tracePt t="5193" x="1098550" y="3376613"/>
          <p14:tracePt t="5195" x="1192213" y="3376613"/>
          <p14:tracePt t="5208" x="1557338" y="3376613"/>
          <p14:tracePt t="5225" x="2195513" y="3376613"/>
          <p14:tracePt t="5227" x="2238375" y="3376613"/>
          <p14:tracePt t="5241" x="2740025" y="3376613"/>
          <p14:tracePt t="5242" x="2792413" y="3376613"/>
          <p14:tracePt t="5244" x="2833688" y="3376613"/>
          <p14:tracePt t="5258" x="3294063" y="3335338"/>
          <p14:tracePt t="5275" x="3795713" y="3335338"/>
          <p14:tracePt t="5277" x="3836988" y="3335338"/>
          <p14:tracePt t="5278" x="3889375" y="3335338"/>
          <p14:tracePt t="5292" x="4256088" y="3292475"/>
          <p14:tracePt t="5294" x="4349750" y="3292475"/>
          <p14:tracePt t="5306" x="4568825" y="3251200"/>
          <p14:tracePt t="5310" x="4621213" y="3198813"/>
          <p14:tracePt t="5312" x="4716463" y="3198813"/>
          <p14:tracePt t="5325" x="4894263" y="3157538"/>
          <p14:tracePt t="5341" x="5029200" y="3105150"/>
          <p14:tracePt t="5343" x="5081588" y="3105150"/>
          <p14:tracePt t="5583" x="5040313" y="3105150"/>
          <p14:tracePt t="5611" x="4997450" y="3105150"/>
          <p14:tracePt t="5787" x="4945063" y="3105150"/>
          <p14:tracePt t="6128" x="4903788" y="3146425"/>
          <p14:tracePt t="6132" x="4810125" y="3146425"/>
          <p14:tracePt t="6137" x="4767263" y="3189288"/>
          <p14:tracePt t="6138" x="4716463" y="3189288"/>
          <p14:tracePt t="6142" x="4673600" y="3189288"/>
          <p14:tracePt t="6143" x="4632325" y="3240088"/>
          <p14:tracePt t="6161" x="4171950" y="3376613"/>
          <p14:tracePt t="6163" x="4130675" y="3417888"/>
          <p14:tracePt t="6163" x="4078288" y="3417888"/>
          <p14:tracePt t="6176" x="3711575" y="3554413"/>
          <p14:tracePt t="6177" x="3670300" y="3606800"/>
          <p14:tracePt t="6191" x="3209925" y="3784600"/>
          <p14:tracePt t="6208" x="2708275" y="3971925"/>
          <p14:tracePt t="6209" x="2667000" y="3971925"/>
          <p14:tracePt t="6225" x="2300288" y="4108450"/>
          <p14:tracePt t="6226" x="2247900" y="4108450"/>
          <p14:tracePt t="6241" x="2070100" y="4202113"/>
          <p14:tracePt t="6259" x="1935163" y="4244975"/>
          <p14:tracePt t="6274" x="1882775" y="4244975"/>
          <p14:tracePt t="6294" x="1839913" y="4286250"/>
          <p14:tracePt t="6310" x="1787525" y="4286250"/>
          <p14:tracePt t="6329" x="1746250" y="4286250"/>
          <p14:tracePt t="6344" x="1704975" y="4286250"/>
          <p14:tracePt t="6557" x="1735138" y="4286250"/>
          <p14:tracePt t="6563" x="1830388" y="4286250"/>
          <p14:tracePt t="6567" x="1871663" y="4254500"/>
          <p14:tracePt t="6568" x="1924050" y="4254500"/>
          <p14:tracePt t="6575" x="2060575" y="4202113"/>
          <p14:tracePt t="6577" x="2154238" y="4160838"/>
          <p14:tracePt t="6578" x="2195513" y="4160838"/>
          <p14:tracePt t="6592" x="2655888" y="3983038"/>
          <p14:tracePt t="6593" x="2697163" y="3930650"/>
          <p14:tracePt t="6595" x="2792413" y="3930650"/>
          <p14:tracePt t="6596" x="2833688" y="3889375"/>
          <p14:tracePt t="6597" x="2886075" y="3889375"/>
          <p14:tracePt t="6598" x="2927350" y="3889375"/>
          <p14:tracePt t="6611" x="3429000" y="3700463"/>
          <p14:tracePt t="6612" x="3471863" y="3659188"/>
          <p14:tracePt t="6625" x="3984625" y="3522663"/>
          <p14:tracePt t="6645" x="4568825" y="3335338"/>
          <p14:tracePt t="6648" x="4716463" y="3292475"/>
          <p14:tracePt t="6650" x="4757738" y="3292475"/>
          <p14:tracePt t="6652" x="4799013" y="3292475"/>
          <p14:tracePt t="6653" x="4799013" y="3251200"/>
          <p14:tracePt t="6654" x="4851400" y="3251200"/>
          <p14:tracePt t="6659" x="4935538" y="3251200"/>
          <p14:tracePt t="6660" x="4987925" y="3198813"/>
          <p14:tracePt t="6661" x="5029200" y="3198813"/>
          <p14:tracePt t="6675" x="5300663" y="3105150"/>
          <p14:tracePt t="6677" x="5353050" y="3105150"/>
          <p14:tracePt t="6693" x="5530850" y="3063875"/>
          <p14:tracePt t="6694" x="5583238" y="3021013"/>
          <p14:tracePt t="6710" x="5719763" y="3021013"/>
          <p14:tracePt t="6727" x="5813425" y="2968625"/>
          <p14:tracePt t="6855" x="5772150" y="2968625"/>
          <p14:tracePt t="6979" x="5813425" y="2927350"/>
          <p14:tracePt t="6986" x="5856288" y="2927350"/>
          <p14:tracePt t="6994" x="5949950" y="2886075"/>
          <p14:tracePt t="6996" x="5991225" y="2886075"/>
          <p14:tracePt t="6998" x="6032500" y="2833688"/>
          <p14:tracePt t="7013" x="6262688" y="2738438"/>
          <p14:tracePt t="7015" x="6357938" y="2697163"/>
          <p14:tracePt t="7017" x="6399213" y="2697163"/>
          <p14:tracePt t="7025" x="6545263" y="2603500"/>
          <p14:tracePt t="7028" x="6588125" y="2603500"/>
          <p14:tracePt t="7048" x="6994525" y="2373313"/>
          <p14:tracePt t="7050" x="7046913" y="2373313"/>
          <p14:tracePt t="7061" x="7224713" y="2289175"/>
          <p14:tracePt t="7077" x="7413625" y="2195513"/>
          <p14:tracePt t="7095" x="7497763" y="2195513"/>
          <p14:tracePt t="7110" x="7497763" y="2154238"/>
          <p14:tracePt t="7478" x="7497763" y="2101850"/>
          <p14:tracePt t="7486" x="7497763" y="2058988"/>
          <p14:tracePt t="7495" x="7497763" y="2006600"/>
          <p14:tracePt t="7949" x="7466013" y="2006600"/>
          <p14:tracePt t="7961" x="7424738" y="2006600"/>
          <p14:tracePt t="7969" x="7372350" y="2006600"/>
          <p14:tracePt t="7978" x="7277100" y="2006600"/>
          <p14:tracePt t="7995" x="7099300" y="2006600"/>
          <p14:tracePt t="7999" x="7058025" y="2006600"/>
          <p14:tracePt t="8000" x="7005638" y="2006600"/>
          <p14:tracePt t="8008" x="6911975" y="2006600"/>
          <p14:tracePt t="8027" x="6691313" y="2006600"/>
          <p14:tracePt t="8028" x="6640513" y="2006600"/>
          <p14:tracePt t="8044" x="6462713" y="2049463"/>
          <p14:tracePt t="8046" x="6410325" y="2049463"/>
          <p14:tracePt t="8063" x="6180138" y="2090738"/>
          <p14:tracePt t="8065" x="6137275" y="2090738"/>
          <p14:tracePt t="8078" x="5959475" y="2184400"/>
          <p14:tracePt t="8093" x="5813425" y="2227263"/>
          <p14:tracePt t="8096" x="5729288" y="2227263"/>
          <p14:tracePt t="8108" x="5594350" y="2279650"/>
          <p14:tracePt t="8126" x="5541963" y="2320925"/>
          <p14:tracePt t="8229" x="5583238" y="2320925"/>
          <p14:tracePt t="8235" x="5583238" y="2373313"/>
          <p14:tracePt t="8244" x="5626100" y="2373313"/>
          <p14:tracePt t="8260" x="5761038" y="2414588"/>
          <p14:tracePt t="8277" x="5897563" y="2457450"/>
          <p14:tracePt t="8293" x="6032500" y="2508250"/>
          <p14:tracePt t="8311" x="6127750" y="2551113"/>
          <p14:tracePt t="8327" x="6221413" y="2592388"/>
          <p14:tracePt t="8343" x="6262688" y="2644775"/>
          <p14:tracePt t="8361" x="6315075" y="2686050"/>
          <p14:tracePt t="8376" x="6315075" y="2738438"/>
          <p14:tracePt t="8394" x="6315075" y="2781300"/>
          <p14:tracePt t="8412" x="6357938" y="2822575"/>
          <p14:tracePt t="8429" x="6357938" y="2916238"/>
          <p14:tracePt t="8447" x="6357938" y="2959100"/>
          <p14:tracePt t="8461" x="6357938" y="3052763"/>
          <p14:tracePt t="8479" x="6357938" y="3146425"/>
          <p14:tracePt t="8495" x="6357938" y="3240088"/>
          <p14:tracePt t="8498" x="6357938" y="3282950"/>
          <p14:tracePt t="8501" x="6399213" y="3282950"/>
          <p14:tracePt t="8511" x="6399213" y="3376613"/>
          <p14:tracePt t="8514" x="6451600" y="3376613"/>
          <p14:tracePt t="8516" x="6451600" y="3417888"/>
          <p14:tracePt t="8528" x="6492875" y="3513138"/>
          <p14:tracePt t="8544" x="6588125" y="3606800"/>
          <p14:tracePt t="8562" x="6681788" y="3690938"/>
          <p14:tracePt t="8565" x="6723063" y="3743325"/>
          <p14:tracePt t="8577" x="6816725" y="3784600"/>
          <p14:tracePt t="8593" x="6953250" y="3878263"/>
          <p14:tracePt t="8594" x="6994525" y="3878263"/>
          <p14:tracePt t="8611" x="7183438" y="3971925"/>
          <p14:tracePt t="8614" x="7277100" y="4014788"/>
          <p14:tracePt t="8627" x="7497763" y="4056063"/>
          <p14:tracePt t="8628" x="7550150" y="4108450"/>
          <p14:tracePt t="8645" x="7821613" y="4202113"/>
          <p14:tracePt t="8648" x="7915275" y="4202113"/>
          <p14:tracePt t="8661" x="8093075" y="4286250"/>
          <p14:tracePt t="8663" x="8145463" y="4286250"/>
          <p14:tracePt t="8679" x="8323263" y="4379913"/>
          <p14:tracePt t="8694" x="8553450" y="4475163"/>
          <p14:tracePt t="8712" x="8783638" y="4568825"/>
          <p14:tracePt t="8727" x="8877300" y="4610100"/>
          <p14:tracePt t="8744" x="8961438" y="4651375"/>
          <p14:tracePt t="8762" x="9107488" y="4703763"/>
          <p14:tracePt t="8764" x="9148763" y="4703763"/>
          <p14:tracePt t="8778" x="9285288" y="4746625"/>
          <p14:tracePt t="8795" x="9515475" y="4787900"/>
          <p14:tracePt t="8810" x="9786938" y="4840288"/>
          <p14:tracePt t="8827" x="10110788" y="4881563"/>
          <p14:tracePt t="8829" x="10153650" y="4881563"/>
          <p14:tracePt t="8844" x="10425113" y="4933950"/>
          <p14:tracePt t="8863" x="10748963" y="4933950"/>
          <p14:tracePt t="8864" x="10790238" y="4933950"/>
          <p14:tracePt t="8866" x="10842625" y="4933950"/>
          <p14:tracePt t="8877" x="11020425" y="4892675"/>
          <p14:tracePt t="8879" x="11072813" y="4892675"/>
          <p14:tracePt t="8896" x="11344275" y="4851400"/>
          <p14:tracePt t="8913" x="11617325" y="4799013"/>
          <p14:tracePt t="8916" x="11669713" y="4756150"/>
          <p14:tracePt t="8928" x="11804650" y="4714875"/>
          <p14:tracePt t="8947" x="12034838" y="4621213"/>
          <p14:tracePt t="8949" x="12077700" y="4568825"/>
          <p14:tracePt t="8952" x="12118975" y="4525963"/>
          <p14:tracePt t="9102" x="12128500" y="2603500"/>
          <p14:tracePt t="9104" x="12087225" y="2560638"/>
          <p14:tracePt t="9106" x="12034838" y="2560638"/>
          <p14:tracePt t="9110" x="11952288" y="2519363"/>
          <p14:tracePt t="9111" x="11952288" y="2466975"/>
          <p14:tracePt t="9126" x="11722100" y="2373313"/>
          <p14:tracePt t="9145" x="11491913" y="2289175"/>
          <p14:tracePt t="9162" x="11303000" y="2195513"/>
          <p14:tracePt t="9164" x="11303000" y="2154238"/>
          <p14:tracePt t="9177" x="11168063" y="2154238"/>
          <p14:tracePt t="9179" x="11168063" y="2101850"/>
          <p14:tracePt t="9180" x="11125200" y="2101850"/>
          <p14:tracePt t="9195" x="11031538" y="2058988"/>
          <p14:tracePt t="9214" x="10853738" y="2006600"/>
          <p14:tracePt t="9227" x="10760075" y="1965325"/>
          <p14:tracePt t="9230" x="10717213" y="1965325"/>
          <p14:tracePt t="9247" x="10571163" y="1924050"/>
          <p14:tracePt t="9249" x="10529888" y="1924050"/>
          <p14:tracePt t="9264" x="10393363" y="1924050"/>
          <p14:tracePt t="9267" x="10352088" y="1924050"/>
          <p14:tracePt t="9278" x="10256838" y="1924050"/>
          <p14:tracePt t="9279" x="10206038" y="1924050"/>
          <p14:tracePt t="9294" x="10028238" y="1924050"/>
          <p14:tracePt t="9314" x="9798050" y="1954213"/>
          <p14:tracePt t="9316" x="9755188" y="1954213"/>
          <p14:tracePt t="9328" x="9661525" y="2006600"/>
          <p14:tracePt t="9331" x="9620250" y="2006600"/>
          <p14:tracePt t="9346" x="9525000" y="2049463"/>
          <p14:tracePt t="9362" x="9431338" y="2049463"/>
          <p14:tracePt t="9379" x="9390063" y="2090738"/>
          <p14:tracePt t="9382" x="9337675" y="2090738"/>
          <p14:tracePt t="9395" x="9296400" y="2143125"/>
          <p14:tracePt t="9411" x="9201150" y="2143125"/>
          <p14:tracePt t="9427" x="9107488" y="2184400"/>
          <p14:tracePt t="9445" x="8970963" y="2227263"/>
          <p14:tracePt t="9447" x="8929688" y="2279650"/>
          <p14:tracePt t="9464" x="8699500" y="2373313"/>
          <p14:tracePt t="9467" x="8658225" y="2373313"/>
          <p14:tracePt t="9482" x="8375650" y="2508250"/>
          <p14:tracePt t="9484" x="8291513" y="2508250"/>
          <p14:tracePt t="9497" x="8008938" y="2644775"/>
          <p14:tracePt t="9498" x="7926388" y="2686050"/>
          <p14:tracePt t="9500" x="7874000" y="2686050"/>
          <p14:tracePt t="9502" x="7831138" y="2738438"/>
          <p14:tracePt t="9511" x="7600950" y="2822575"/>
          <p14:tracePt t="9513" x="7559675" y="2874963"/>
          <p14:tracePt t="9514" x="7507288" y="2874963"/>
          <p14:tracePt t="9515" x="7466013" y="2916238"/>
          <p14:tracePt t="9526" x="7194550" y="3052763"/>
          <p14:tracePt t="9527" x="7142163" y="3052763"/>
          <p14:tracePt t="9529" x="7099300" y="3105150"/>
          <p14:tracePt t="9544" x="6734175" y="3324225"/>
          <p14:tracePt t="9546" x="6691313" y="3376613"/>
          <p14:tracePt t="9563" x="6326188" y="3690938"/>
          <p14:tracePt t="9565" x="6273800" y="3743325"/>
          <p14:tracePt t="9568" x="6232525" y="3784600"/>
          <p14:tracePt t="9577" x="6096000" y="3921125"/>
          <p14:tracePt t="9596" x="6002338" y="4202113"/>
          <p14:tracePt t="9601" x="5959475" y="4286250"/>
          <p14:tracePt t="9604" x="5959475" y="4338638"/>
          <p14:tracePt t="9612" x="5907088" y="4422775"/>
          <p14:tracePt t="9613" x="5907088" y="4475163"/>
          <p14:tracePt t="9626" x="5907088" y="4651375"/>
          <p14:tracePt t="9647" x="6032500" y="4840288"/>
          <p14:tracePt t="9649" x="6032500" y="4881563"/>
          <p14:tracePt t="9651" x="6032500" y="4933950"/>
          <p14:tracePt t="9662" x="6180138" y="5018088"/>
          <p14:tracePt t="9664" x="6180138" y="5070475"/>
          <p14:tracePt t="9666" x="6221413" y="5070475"/>
          <p14:tracePt t="9681" x="6315075" y="5154613"/>
          <p14:tracePt t="9696" x="6399213" y="5248275"/>
          <p14:tracePt t="9698" x="6451600" y="5248275"/>
          <p14:tracePt t="9712" x="6492875" y="5300663"/>
          <p14:tracePt t="9727" x="6545263" y="5341938"/>
          <p14:tracePt t="9747" x="6588125" y="5341938"/>
          <p14:tracePt t="9878" x="6588125" y="5383213"/>
          <p14:tracePt t="9883" x="6545263" y="5383213"/>
          <p14:tracePt t="9911" x="6503988" y="5383213"/>
          <p14:tracePt t="9917" x="6503988" y="5435600"/>
          <p14:tracePt t="9943" x="6462713" y="5478463"/>
          <p14:tracePt t="9965" x="6462713" y="5519738"/>
          <p14:tracePt t="9971" x="6410325" y="5519738"/>
          <p14:tracePt t="9981" x="6410325" y="5572125"/>
          <p14:tracePt t="10007" x="6410325" y="5613400"/>
          <p14:tracePt t="10020" x="6410325" y="5665788"/>
          <p14:tracePt t="10034" x="6410325" y="5708650"/>
          <p14:tracePt t="10046" x="6410325" y="5749925"/>
          <p14:tracePt t="10062" x="6410325" y="5843588"/>
          <p14:tracePt t="10067" x="6410325" y="5886450"/>
          <p14:tracePt t="10082" x="6410325" y="5980113"/>
          <p14:tracePt t="10083" x="6451600" y="5980113"/>
          <p14:tracePt t="10098" x="6492875" y="6073775"/>
          <p14:tracePt t="10115" x="6545263" y="6073775"/>
          <p14:tracePt t="10117" x="6588125" y="6073775"/>
          <p14:tracePt t="10119" x="6588125" y="6115050"/>
          <p14:tracePt t="10133" x="6681788" y="6115050"/>
          <p14:tracePt t="10147" x="6816725" y="6167438"/>
          <p14:tracePt t="10165" x="6953250" y="6210300"/>
          <p14:tracePt t="10179" x="7089775" y="6251575"/>
          <p14:tracePt t="10195" x="7277100" y="6303963"/>
          <p14:tracePt t="10198" x="7319963" y="6303963"/>
          <p14:tracePt t="10200" x="7361238" y="6303963"/>
          <p14:tracePt t="10214" x="7550150" y="6303963"/>
          <p14:tracePt t="10216" x="7550150" y="6345238"/>
          <p14:tracePt t="10230" x="7727950" y="6345238"/>
          <p14:tracePt t="10233" x="7778750" y="6345238"/>
          <p14:tracePt t="10246" x="7862888" y="6345238"/>
          <p14:tracePt t="10262" x="7915275" y="6345238"/>
          <p14:tracePt t="10597" x="7874000" y="6345238"/>
          <p14:tracePt t="10607" x="7831138" y="6345238"/>
          <p14:tracePt t="10612" x="7789863" y="6345238"/>
          <p14:tracePt t="10635" x="7466013" y="6440488"/>
          <p14:tracePt t="10637" x="7466013" y="6481763"/>
          <p14:tracePt t="10646" x="7277100" y="6534150"/>
          <p14:tracePt t="10665" x="6869113" y="6618288"/>
          <p14:tracePt t="10666" x="6827838" y="6669088"/>
          <p14:tracePt t="10679" x="6503988" y="6711950"/>
          <p14:tracePt t="10681" x="6462713" y="6764338"/>
          <p14:tracePt t="10682" x="6410325" y="6764338"/>
          <p14:tracePt t="10697" x="6096000" y="6805613"/>
          <p14:tracePt t="10698" x="6043613" y="6846888"/>
          <p14:tracePt t="10839" x="3209925" y="6816725"/>
          <p14:tracePt t="10846" x="3168650" y="6816725"/>
          <p14:tracePt t="10862" x="3116263" y="6816725"/>
          <p14:tracePt t="10868" x="3116263" y="6764338"/>
          <p14:tracePt t="10869" x="3073400" y="6764338"/>
          <p14:tracePt t="10878" x="2979738" y="6764338"/>
          <p14:tracePt t="10895" x="2614613" y="6680200"/>
          <p14:tracePt t="10897" x="2571750" y="6680200"/>
          <p14:tracePt t="10899" x="2519363" y="6680200"/>
          <p14:tracePt t="10912" x="2300288" y="6627813"/>
          <p14:tracePt t="10928" x="2111375" y="6627813"/>
          <p14:tracePt t="10945" x="1839913" y="6627813"/>
          <p14:tracePt t="10963" x="1609725" y="6627813"/>
          <p14:tracePt t="10980" x="1422400" y="6627813"/>
          <p14:tracePt t="10982" x="1379538" y="6627813"/>
          <p14:tracePt t="10994" x="1244600" y="6669088"/>
          <p14:tracePt t="10995" x="1201738" y="6669088"/>
          <p14:tracePt t="11012" x="920750" y="6711950"/>
          <p14:tracePt t="11031" x="606425" y="6764338"/>
          <p14:tracePt t="11033" x="512763" y="6805613"/>
          <p14:tracePt t="11035" x="469900" y="6805613"/>
          <p14:tracePt t="11048" x="239713" y="6846888"/>
          <p14:tracePt t="11050" x="188913" y="68468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83D7-77FF-5D51-52F1-7B8897BE7D19}"/>
              </a:ext>
            </a:extLst>
          </p:cNvPr>
          <p:cNvSpPr>
            <a:spLocks noGrp="1"/>
          </p:cNvSpPr>
          <p:nvPr>
            <p:ph type="title"/>
          </p:nvPr>
        </p:nvSpPr>
        <p:spPr/>
        <p:txBody>
          <a:bodyPr/>
          <a:lstStyle/>
          <a:p>
            <a:r>
              <a:rPr lang="en-US" dirty="0"/>
              <a:t>Does accessing memory after freed cause a crash?</a:t>
            </a:r>
          </a:p>
        </p:txBody>
      </p:sp>
      <p:sp>
        <p:nvSpPr>
          <p:cNvPr id="4" name="Text Placeholder 3">
            <a:extLst>
              <a:ext uri="{FF2B5EF4-FFF2-40B4-BE49-F238E27FC236}">
                <a16:creationId xmlns:a16="http://schemas.microsoft.com/office/drawing/2014/main" id="{230DFFFC-1230-248F-56B2-FBDC420C0FC3}"/>
              </a:ext>
            </a:extLst>
          </p:cNvPr>
          <p:cNvSpPr>
            <a:spLocks noGrp="1"/>
          </p:cNvSpPr>
          <p:nvPr>
            <p:ph type="body" idx="1"/>
          </p:nvPr>
        </p:nvSpPr>
        <p:spPr/>
        <p:txBody>
          <a:bodyPr/>
          <a:lstStyle/>
          <a:p>
            <a:pPr marL="114300" indent="0">
              <a:buNone/>
            </a:pPr>
            <a:r>
              <a:rPr lang="en-US" sz="2400" dirty="0">
                <a:latin typeface="Century Gothic" panose="020B0502020202020204" pitchFamily="34" charset="0"/>
              </a:rPr>
              <a:t>8.</a:t>
            </a:r>
            <a:r>
              <a:rPr lang="en-US" sz="2400" dirty="0">
                <a:effectLst/>
                <a:latin typeface="Century Gothic" panose="020B0502020202020204" pitchFamily="34" charset="0"/>
                <a:ea typeface="Calibri" panose="020F0502020204030204" pitchFamily="34" charset="0"/>
              </a:rPr>
              <a:t> Do not access an object outside of its lifetime</a:t>
            </a:r>
          </a:p>
          <a:p>
            <a:pPr marL="114300" indent="0">
              <a:buNone/>
            </a:pPr>
            <a:endParaRPr lang="en-US" sz="2400" dirty="0">
              <a:latin typeface="Century Gothic" panose="020B0502020202020204" pitchFamily="34" charset="0"/>
              <a:ea typeface="Calibri" panose="020F0502020204030204" pitchFamily="34" charset="0"/>
            </a:endParaRPr>
          </a:p>
          <a:p>
            <a:pPr marL="114300" indent="0">
              <a:buNone/>
            </a:pPr>
            <a:endParaRPr lang="en-US" sz="2400" dirty="0">
              <a:latin typeface="Century Gothic" panose="020B0502020202020204" pitchFamily="34" charset="0"/>
              <a:ea typeface="Calibri" panose="020F0502020204030204" pitchFamily="34" charset="0"/>
            </a:endParaRPr>
          </a:p>
          <a:p>
            <a:pPr marL="114300" indent="0">
              <a:buNone/>
            </a:pPr>
            <a:r>
              <a:rPr lang="en-US" sz="2400" dirty="0">
                <a:latin typeface="Century Gothic" panose="020B0502020202020204" pitchFamily="34" charset="0"/>
                <a:ea typeface="Calibri" panose="020F0502020204030204" pitchFamily="34" charset="0"/>
              </a:rPr>
              <a:t>We can integrate debugging tools for automatic memory management </a:t>
            </a:r>
            <a:endParaRPr lang="en-US" sz="2400" dirty="0">
              <a:latin typeface="Century Gothic" panose="020B0502020202020204" pitchFamily="34" charset="0"/>
            </a:endParaRPr>
          </a:p>
        </p:txBody>
      </p:sp>
      <p:sp>
        <p:nvSpPr>
          <p:cNvPr id="5" name="Text Placeholder 4">
            <a:extLst>
              <a:ext uri="{FF2B5EF4-FFF2-40B4-BE49-F238E27FC236}">
                <a16:creationId xmlns:a16="http://schemas.microsoft.com/office/drawing/2014/main" id="{3D2DCEF0-F79E-6E98-1DDD-8331181F2E57}"/>
              </a:ext>
            </a:extLst>
          </p:cNvPr>
          <p:cNvSpPr>
            <a:spLocks noGrp="1"/>
          </p:cNvSpPr>
          <p:nvPr>
            <p:ph type="body" idx="2"/>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58F5F6BB-16BA-5EC8-B670-E431B5A5CEE7}"/>
              </a:ext>
            </a:extLst>
          </p:cNvPr>
          <p:cNvPicPr>
            <a:picLocks noChangeAspect="1"/>
          </p:cNvPicPr>
          <p:nvPr/>
        </p:nvPicPr>
        <p:blipFill>
          <a:blip r:embed="rId4"/>
          <a:stretch>
            <a:fillRect/>
          </a:stretch>
        </p:blipFill>
        <p:spPr>
          <a:xfrm>
            <a:off x="6518828" y="2381668"/>
            <a:ext cx="4640743" cy="1637440"/>
          </a:xfrm>
          <a:prstGeom prst="rect">
            <a:avLst/>
          </a:prstGeom>
        </p:spPr>
      </p:pic>
      <p:pic>
        <p:nvPicPr>
          <p:cNvPr id="9" name="Picture 8">
            <a:extLst>
              <a:ext uri="{FF2B5EF4-FFF2-40B4-BE49-F238E27FC236}">
                <a16:creationId xmlns:a16="http://schemas.microsoft.com/office/drawing/2014/main" id="{201C98B7-307C-A99E-062A-D98C3FAC5130}"/>
              </a:ext>
            </a:extLst>
          </p:cNvPr>
          <p:cNvPicPr>
            <a:picLocks noChangeAspect="1"/>
          </p:cNvPicPr>
          <p:nvPr/>
        </p:nvPicPr>
        <p:blipFill>
          <a:blip r:embed="rId5"/>
          <a:stretch>
            <a:fillRect/>
          </a:stretch>
        </p:blipFill>
        <p:spPr>
          <a:xfrm>
            <a:off x="6400501" y="4156266"/>
            <a:ext cx="4877395" cy="1905232"/>
          </a:xfrm>
          <a:prstGeom prst="rect">
            <a:avLst/>
          </a:prstGeom>
        </p:spPr>
      </p:pic>
      <p:pic>
        <p:nvPicPr>
          <p:cNvPr id="11" name="Audio 10">
            <a:hlinkClick r:id="" action="ppaction://media"/>
            <a:extLst>
              <a:ext uri="{FF2B5EF4-FFF2-40B4-BE49-F238E27FC236}">
                <a16:creationId xmlns:a16="http://schemas.microsoft.com/office/drawing/2014/main" id="{BEF6CD77-A6E7-9C11-F15E-F51A99E0CCF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20233392"/>
      </p:ext>
    </p:extLst>
  </p:cSld>
  <p:clrMapOvr>
    <a:masterClrMapping/>
  </p:clrMapOvr>
  <mc:AlternateContent xmlns:mc="http://schemas.openxmlformats.org/markup-compatibility/2006">
    <mc:Choice xmlns:p14="http://schemas.microsoft.com/office/powerpoint/2010/main" Requires="p14">
      <p:transition spd="slow" p14:dur="2000" advTm="15963"/>
    </mc:Choice>
    <mc:Fallback>
      <p:transition spd="slow" advTm="15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507" x="1422400" y="6816725"/>
          <p14:tracePt t="509" x="1463675" y="6764338"/>
          <p14:tracePt t="511" x="1504950" y="6721475"/>
          <p14:tracePt t="515" x="1557338" y="6680200"/>
          <p14:tracePt t="516" x="1600200" y="6680200"/>
          <p14:tracePt t="518" x="1641475" y="6627813"/>
          <p14:tracePt t="533" x="2101850" y="6397625"/>
          <p14:tracePt t="534" x="2195513" y="6356350"/>
          <p14:tracePt t="536" x="2238375" y="6315075"/>
          <p14:tracePt t="538" x="2332038" y="6262688"/>
          <p14:tracePt t="539" x="2373313" y="6219825"/>
          <p14:tracePt t="545" x="2603500" y="6126163"/>
          <p14:tracePt t="547" x="2697163" y="6032500"/>
          <p14:tracePt t="548" x="2740025" y="6032500"/>
          <p14:tracePt t="564" x="3429000" y="5624513"/>
          <p14:tracePt t="565" x="3524250" y="5583238"/>
          <p14:tracePt t="566" x="3617913" y="5530850"/>
          <p14:tracePt t="579" x="4349750" y="5164138"/>
          <p14:tracePt t="581" x="4433888" y="5164138"/>
          <p14:tracePt t="582" x="4527550" y="5080000"/>
          <p14:tracePt t="584" x="4664075" y="5029200"/>
          <p14:tracePt t="598" x="5395913" y="4714875"/>
          <p14:tracePt t="599" x="5530850" y="4662488"/>
          <p14:tracePt t="613" x="6262688" y="4349750"/>
          <p14:tracePt t="629" x="6994525" y="4067175"/>
          <p14:tracePt t="630" x="7046913" y="4067175"/>
          <p14:tracePt t="632" x="7089775" y="4024313"/>
          <p14:tracePt t="634" x="7131050" y="4024313"/>
          <p14:tracePt t="635" x="7183438" y="3983038"/>
          <p14:tracePt t="637" x="7277100" y="3983038"/>
          <p14:tracePt t="645" x="7454900" y="3889375"/>
          <p14:tracePt t="646" x="7497763" y="3889375"/>
          <p14:tracePt t="662" x="7727950" y="3794125"/>
          <p14:tracePt t="663" x="7778750" y="3752850"/>
          <p14:tracePt t="679" x="7821613" y="3752850"/>
          <p14:tracePt t="706" x="7821613" y="3700463"/>
          <p14:tracePt t="798" x="7821613" y="3659188"/>
          <p14:tracePt t="802" x="7821613" y="3617913"/>
          <p14:tracePt t="813" x="7821613" y="3522663"/>
          <p14:tracePt t="816" x="7821613" y="3470275"/>
          <p14:tracePt t="828" x="7821613" y="3335338"/>
          <p14:tracePt t="845" x="7789863" y="3105150"/>
          <p14:tracePt t="863" x="7737475" y="2833688"/>
          <p14:tracePt t="866" x="7737475" y="2790825"/>
          <p14:tracePt t="867" x="7737475" y="2738438"/>
          <p14:tracePt t="870" x="7696200" y="2738438"/>
          <p14:tracePt t="878" x="7696200" y="2603500"/>
          <p14:tracePt t="895" x="7643813" y="2466975"/>
          <p14:tracePt t="913" x="7600950" y="2373313"/>
          <p14:tracePt t="928" x="7559675" y="2332038"/>
          <p14:tracePt t="946" x="7507288" y="2236788"/>
          <p14:tracePt t="949" x="7466013" y="2236788"/>
          <p14:tracePt t="964" x="7372350" y="2195513"/>
          <p14:tracePt t="983" x="7194550" y="2154238"/>
          <p14:tracePt t="1000" x="6964363" y="2101850"/>
          <p14:tracePt t="1003" x="6911975" y="2101850"/>
          <p14:tracePt t="1014" x="6734175" y="2101850"/>
          <p14:tracePt t="1016" x="6691313" y="2101850"/>
          <p14:tracePt t="1030" x="6367463" y="2101850"/>
          <p14:tracePt t="1031" x="6326188" y="2101850"/>
          <p14:tracePt t="1045" x="5959475" y="2101850"/>
          <p14:tracePt t="1063" x="5448300" y="2184400"/>
          <p14:tracePt t="1079" x="5040313" y="2279650"/>
          <p14:tracePt t="1096" x="4632325" y="2373313"/>
          <p14:tracePt t="1112" x="4349750" y="2457450"/>
          <p14:tracePt t="1113" x="4308475" y="2457450"/>
          <p14:tracePt t="1130" x="4078288" y="2551113"/>
          <p14:tracePt t="1131" x="4035425" y="2551113"/>
          <p14:tracePt t="1149" x="3848100" y="2592388"/>
          <p14:tracePt t="1167" x="3711575" y="2644775"/>
          <p14:tracePt t="1183" x="3617913" y="2644775"/>
          <p14:tracePt t="1199" x="3576638" y="2686050"/>
          <p14:tracePt t="1458" x="3617913" y="2686050"/>
          <p14:tracePt t="1472" x="3659188" y="2686050"/>
          <p14:tracePt t="1481" x="3659188" y="2655888"/>
          <p14:tracePt t="1498" x="3702050" y="2655888"/>
          <p14:tracePt t="1514" x="3754438" y="2655888"/>
          <p14:tracePt t="1907" x="3795713" y="2655888"/>
          <p14:tracePt t="1938" x="3836988" y="2655888"/>
          <p14:tracePt t="1958" x="3889375" y="2655888"/>
          <p14:tracePt t="1972" x="3932238" y="2655888"/>
          <p14:tracePt t="1982" x="3932238" y="2603500"/>
          <p14:tracePt t="1991" x="3984625" y="2603500"/>
          <p14:tracePt t="1999" x="4025900" y="2603500"/>
          <p14:tracePt t="2015" x="4119563" y="2560638"/>
          <p14:tracePt t="2031" x="4203700" y="2560638"/>
          <p14:tracePt t="2049" x="4391025" y="2519363"/>
          <p14:tracePt t="2050" x="4433888" y="2466975"/>
          <p14:tracePt t="2066" x="4716463" y="2425700"/>
          <p14:tracePt t="2068" x="4757738" y="2373313"/>
          <p14:tracePt t="2069" x="4799013" y="2373313"/>
          <p14:tracePt t="2071" x="4851400" y="2373313"/>
          <p14:tracePt t="2080" x="5122863" y="2289175"/>
          <p14:tracePt t="2081" x="5165725" y="2289175"/>
          <p14:tracePt t="2083" x="5218113" y="2289175"/>
          <p14:tracePt t="2097" x="5813425" y="2101850"/>
          <p14:tracePt t="2100" x="5897563" y="2101850"/>
          <p14:tracePt t="2101" x="5991225" y="2058988"/>
          <p14:tracePt t="2102" x="6032500" y="2058988"/>
          <p14:tracePt t="2103" x="6084888" y="2058988"/>
          <p14:tracePt t="2116" x="6588125" y="1924050"/>
          <p14:tracePt t="2117" x="6681788" y="1924050"/>
          <p14:tracePt t="2119" x="6765925" y="1924050"/>
          <p14:tracePt t="2120" x="6816725" y="1871663"/>
          <p14:tracePt t="2131" x="7224713" y="1828800"/>
          <p14:tracePt t="2133" x="7277100" y="1787525"/>
          <p14:tracePt t="2134" x="7319963" y="1787525"/>
          <p14:tracePt t="2148" x="7685088" y="1735138"/>
          <p14:tracePt t="2166" x="8008938" y="1641475"/>
          <p14:tracePt t="2167" x="8051800" y="1641475"/>
          <p14:tracePt t="2169" x="8093075" y="1641475"/>
          <p14:tracePt t="2179" x="8186738" y="1641475"/>
          <p14:tracePt t="2197" x="8323263" y="1600200"/>
          <p14:tracePt t="3372" x="8375650" y="1600200"/>
          <p14:tracePt t="3382" x="8416925" y="1600200"/>
          <p14:tracePt t="3779" x="8416925" y="1641475"/>
          <p14:tracePt t="3814" x="8375650" y="1641475"/>
          <p14:tracePt t="3832" x="8375650" y="1682750"/>
          <p14:tracePt t="3872" x="8375650" y="1725613"/>
          <p14:tracePt t="4053" x="8416925" y="1725613"/>
          <p14:tracePt t="4066" x="8459788" y="1725613"/>
          <p14:tracePt t="4073" x="8512175" y="1725613"/>
          <p14:tracePt t="4082" x="8512175" y="1693863"/>
          <p14:tracePt t="4100" x="8553450" y="1693863"/>
          <p14:tracePt t="4101" x="8594725" y="1693863"/>
          <p14:tracePt t="4117" x="8647113" y="1641475"/>
          <p14:tracePt t="4137" x="8740775" y="1600200"/>
          <p14:tracePt t="4150" x="8783638" y="1557338"/>
          <p14:tracePt t="4254" x="8740775" y="1557338"/>
          <p14:tracePt t="4259" x="8699500" y="1557338"/>
          <p14:tracePt t="4266" x="8605838" y="1589088"/>
          <p14:tracePt t="4269" x="8562975" y="1589088"/>
          <p14:tracePt t="4270" x="8521700" y="1589088"/>
          <p14:tracePt t="4282" x="8291513" y="1682750"/>
          <p14:tracePt t="4299" x="7967663" y="1778000"/>
          <p14:tracePt t="4301" x="7926388" y="1778000"/>
          <p14:tracePt t="4318" x="7600950" y="1912938"/>
          <p14:tracePt t="4333" x="7235825" y="2006600"/>
          <p14:tracePt t="4336" x="7194550" y="2006600"/>
          <p14:tracePt t="4338" x="7142163" y="2049463"/>
          <p14:tracePt t="4341" x="7099300" y="2049463"/>
          <p14:tracePt t="4343" x="7058025" y="2090738"/>
          <p14:tracePt t="4346" x="7005638" y="2090738"/>
          <p14:tracePt t="4350" x="6911975" y="2090738"/>
          <p14:tracePt t="4352" x="6869113" y="2143125"/>
          <p14:tracePt t="4365" x="6640513" y="2184400"/>
          <p14:tracePt t="4382" x="6367463" y="2227263"/>
          <p14:tracePt t="4400" x="6232525" y="2279650"/>
          <p14:tracePt t="4418" x="6180138" y="2279650"/>
          <p14:tracePt t="4422" x="6137275" y="2279650"/>
          <p14:tracePt t="4480" x="6096000" y="2279650"/>
          <p14:tracePt t="4705" x="6096000" y="2320925"/>
          <p14:tracePt t="4709" x="6043613" y="2320925"/>
          <p14:tracePt t="4717" x="5959475" y="2320925"/>
          <p14:tracePt t="4736" x="5594350" y="2414588"/>
          <p14:tracePt t="4750" x="5227638" y="2457450"/>
          <p14:tracePt t="4751" x="5175250" y="2457450"/>
          <p14:tracePt t="4752" x="5133975" y="2457450"/>
          <p14:tracePt t="4767" x="4579938" y="2551113"/>
          <p14:tracePt t="4768" x="4538663" y="2551113"/>
          <p14:tracePt t="4769" x="4495800" y="2551113"/>
          <p14:tracePt t="4769" x="4443413" y="2551113"/>
          <p14:tracePt t="4782" x="3984625" y="2644775"/>
          <p14:tracePt t="4783" x="3941763" y="2644775"/>
          <p14:tracePt t="4800" x="3251200" y="2738438"/>
          <p14:tracePt t="4818" x="2667000" y="2874963"/>
          <p14:tracePt t="4820" x="2614613" y="2874963"/>
          <p14:tracePt t="4821" x="2571750" y="2874963"/>
          <p14:tracePt t="4823" x="2478088" y="2874963"/>
          <p14:tracePt t="4825" x="2436813" y="2916238"/>
          <p14:tracePt t="4829" x="2341563" y="2916238"/>
          <p14:tracePt t="4831" x="2300288" y="2916238"/>
          <p14:tracePt t="4834" x="2154238" y="2959100"/>
          <p14:tracePt t="4849" x="1787525" y="3052763"/>
          <p14:tracePt t="4867" x="1516063" y="3105150"/>
          <p14:tracePt t="4869" x="1474788" y="3105150"/>
          <p14:tracePt t="4870" x="1474788" y="3146425"/>
          <p14:tracePt t="4884" x="1285875" y="3146425"/>
          <p14:tracePt t="4901" x="1150938" y="3189288"/>
          <p14:tracePt t="4917" x="1108075" y="3189288"/>
          <p14:tracePt t="4936" x="1055688" y="3189288"/>
          <p14:tracePt t="4961" x="1014413" y="3189288"/>
          <p14:tracePt t="4980" x="973138" y="3189288"/>
          <p14:tracePt t="4988" x="920750" y="3189288"/>
          <p14:tracePt t="5001" x="877888" y="3240088"/>
          <p14:tracePt t="5017" x="784225" y="3240088"/>
          <p14:tracePt t="5019" x="742950" y="3240088"/>
          <p14:tracePt t="5032" x="606425" y="3240088"/>
          <p14:tracePt t="5050" x="323850" y="3240088"/>
          <p14:tracePt t="5066" x="188913" y="3240088"/>
          <p14:tracePt t="5067" x="146050" y="3240088"/>
          <p14:tracePt t="5082" x="52388" y="3240088"/>
          <p14:tracePt t="5372" x="93663" y="3105150"/>
          <p14:tracePt t="5375" x="136525" y="3105150"/>
          <p14:tracePt t="5381" x="230188" y="3105150"/>
          <p14:tracePt t="5402" x="638175" y="3105150"/>
          <p14:tracePt t="5418" x="1055688" y="3063875"/>
          <p14:tracePt t="5436" x="1557338" y="2968625"/>
          <p14:tracePt t="5438" x="1641475" y="2927350"/>
          <p14:tracePt t="5451" x="1965325" y="2886075"/>
          <p14:tracePt t="5453" x="2008188" y="2833688"/>
          <p14:tracePt t="5454" x="2060575" y="2833688"/>
          <p14:tracePt t="5467" x="2332038" y="2738438"/>
          <p14:tracePt t="5469" x="2373313" y="2738438"/>
          <p14:tracePt t="5471" x="2425700" y="2697163"/>
          <p14:tracePt t="5473" x="2466975" y="2697163"/>
          <p14:tracePt t="5484" x="2740025" y="2655888"/>
          <p14:tracePt t="5485" x="2740025" y="2603500"/>
          <p14:tracePt t="5487" x="2792413" y="2603500"/>
          <p14:tracePt t="5500" x="2970213" y="2560638"/>
          <p14:tracePt t="5502" x="3022600" y="2560638"/>
          <p14:tracePt t="5503" x="3063875" y="2560638"/>
          <p14:tracePt t="5517" x="3294063" y="2466975"/>
          <p14:tracePt t="5532" x="3471863" y="2425700"/>
          <p14:tracePt t="5548" x="3617913" y="2373313"/>
          <p14:tracePt t="5566" x="3702050" y="2332038"/>
          <p14:tracePt t="5585" x="3754438" y="2332038"/>
          <p14:tracePt t="5598" x="3795713" y="2332038"/>
          <p14:tracePt t="5619" x="3795713" y="2289175"/>
          <p14:tracePt t="5772" x="3836988" y="2289175"/>
          <p14:tracePt t="5777" x="3836988" y="2320925"/>
          <p14:tracePt t="5778" x="3889375" y="2320925"/>
          <p14:tracePt t="5783" x="3932238" y="2320925"/>
          <p14:tracePt t="5800" x="4119563" y="2414588"/>
          <p14:tracePt t="5818" x="4160838" y="2508250"/>
          <p14:tracePt t="5820" x="4160838" y="2551113"/>
          <p14:tracePt t="5835" x="4160838" y="2644775"/>
          <p14:tracePt t="5854" x="4160838" y="2822575"/>
          <p14:tracePt t="5870" x="4078288" y="3011488"/>
          <p14:tracePt t="5873" x="4035425" y="3052763"/>
          <p14:tracePt t="5886" x="3900488" y="3146425"/>
          <p14:tracePt t="5904" x="3670300" y="3282950"/>
          <p14:tracePt t="5907" x="3617913" y="3282950"/>
          <p14:tracePt t="5909" x="3576638" y="3324225"/>
          <p14:tracePt t="5919" x="3440113" y="3376613"/>
          <p14:tracePt t="5921" x="3398838" y="3376613"/>
          <p14:tracePt t="5937" x="3209925" y="3417888"/>
          <p14:tracePt t="5940" x="3168650" y="3470275"/>
          <p14:tracePt t="5943" x="3116263" y="3470275"/>
          <p14:tracePt t="5951" x="3032125" y="3470275"/>
          <p14:tracePt t="5970" x="2886075" y="3513138"/>
          <p14:tracePt t="6241" x="2927350" y="3513138"/>
          <p14:tracePt t="6270" x="2970213" y="3513138"/>
          <p14:tracePt t="6284" x="3022600" y="3513138"/>
          <p14:tracePt t="6468" x="3022600" y="3470275"/>
          <p14:tracePt t="7524" x="3063875" y="3470275"/>
          <p14:tracePt t="7528" x="3105150" y="3470275"/>
          <p14:tracePt t="7536" x="3251200" y="3429000"/>
          <p14:tracePt t="7554" x="3524250" y="3335338"/>
          <p14:tracePt t="7555" x="3565525" y="3335338"/>
          <p14:tracePt t="7569" x="3836988" y="3251200"/>
          <p14:tracePt t="7588" x="4119563" y="3157538"/>
          <p14:tracePt t="7601" x="4203700" y="3105150"/>
          <p14:tracePt t="7603" x="4256088" y="3105150"/>
          <p14:tracePt t="7618" x="4297363" y="3105150"/>
          <p14:tracePt t="7636" x="4349750" y="3063875"/>
          <p14:tracePt t="7653" x="4391025" y="3063875"/>
          <p14:tracePt t="7724" x="4391025" y="3105150"/>
          <p14:tracePt t="7730" x="4391025" y="3146425"/>
          <p14:tracePt t="7735" x="4391025" y="3189288"/>
          <p14:tracePt t="7737" x="4391025" y="3240088"/>
          <p14:tracePt t="7753" x="4391025" y="3324225"/>
          <p14:tracePt t="7853" x="4391025" y="3292475"/>
          <p14:tracePt t="7912" x="4391025" y="3251200"/>
          <p14:tracePt t="8151" x="4391025" y="3198813"/>
          <p14:tracePt t="8169" x="4391025" y="3157538"/>
          <p14:tracePt t="8240" x="4391025" y="3105150"/>
          <p14:tracePt t="8281" x="4349750" y="3105150"/>
          <p14:tracePt t="8288" x="4308475" y="3105150"/>
          <p14:tracePt t="8302" x="4213225" y="3105150"/>
          <p14:tracePt t="8320" x="4130675" y="3105150"/>
          <p14:tracePt t="8336" x="4078288" y="3105150"/>
          <p14:tracePt t="8386" x="4078288" y="3063875"/>
          <p14:tracePt t="8392" x="4078288" y="2968625"/>
          <p14:tracePt t="8395" x="4035425" y="2927350"/>
          <p14:tracePt t="8409" x="3984625" y="2697163"/>
          <p14:tracePt t="8413" x="3984625" y="2655888"/>
          <p14:tracePt t="8420" x="3984625" y="2603500"/>
          <p14:tracePt t="8557" x="3984625" y="2560638"/>
          <p14:tracePt t="8564" x="4025900" y="2560638"/>
          <p14:tracePt t="8571" x="4067175" y="2519363"/>
          <p14:tracePt t="8590" x="4119563" y="2519363"/>
          <p14:tracePt t="9176" x="4160838" y="2519363"/>
          <p14:tracePt t="9179" x="4160838" y="2466975"/>
          <p14:tracePt t="9186" x="4203700" y="2466975"/>
          <p14:tracePt t="9204" x="4433888" y="2466975"/>
          <p14:tracePt t="9221" x="4894263" y="2551113"/>
          <p14:tracePt t="9222" x="4935538" y="2551113"/>
          <p14:tracePt t="9236" x="5626100" y="2874963"/>
          <p14:tracePt t="9238" x="5719763" y="2959100"/>
          <p14:tracePt t="9240" x="5761038" y="2959100"/>
          <p14:tracePt t="9241" x="5897563" y="3052763"/>
          <p14:tracePt t="9242" x="5991225" y="3105150"/>
          <p14:tracePt t="9243" x="6084888" y="3146425"/>
          <p14:tracePt t="9252" x="6629400" y="3376613"/>
          <p14:tracePt t="9254" x="6681788" y="3417888"/>
          <p14:tracePt t="9255" x="6816725" y="3470275"/>
          <p14:tracePt t="9256" x="6911975" y="3513138"/>
          <p14:tracePt t="9270" x="7727950" y="3836988"/>
          <p14:tracePt t="9272" x="7862888" y="3878263"/>
          <p14:tracePt t="9274" x="8008938" y="3921125"/>
          <p14:tracePt t="9275" x="8051800" y="3971925"/>
          <p14:tracePt t="9277" x="8186738" y="4014788"/>
          <p14:tracePt t="9278" x="8229600" y="4014788"/>
          <p14:tracePt t="9287" x="8740775" y="4202113"/>
          <p14:tracePt t="9289" x="8824913" y="4202113"/>
          <p14:tracePt t="9290" x="8918575" y="4244975"/>
          <p14:tracePt t="9291" x="8961438" y="4244975"/>
          <p14:tracePt t="9291" x="9013825" y="4244975"/>
          <p14:tracePt t="9292" x="9055100" y="4286250"/>
          <p14:tracePt t="9293" x="9107488" y="4286250"/>
          <p14:tracePt t="9302" x="9515475" y="4379913"/>
          <p14:tracePt t="9320" x="10206038" y="4568825"/>
          <p14:tracePt t="9322" x="10247313" y="4568825"/>
          <p14:tracePt t="9336" x="10477500" y="4610100"/>
          <p14:tracePt t="9353" x="10571163" y="4651375"/>
          <p14:tracePt t="9525" x="10612438" y="4651375"/>
          <p14:tracePt t="9531" x="10655300" y="4651375"/>
          <p14:tracePt t="9536" x="10707688" y="4651375"/>
          <p14:tracePt t="9538" x="10748963" y="4651375"/>
          <p14:tracePt t="9553" x="11020425" y="4746625"/>
          <p14:tracePt t="9554" x="11072813" y="4746625"/>
          <p14:tracePt t="9570" x="11344275" y="4787900"/>
          <p14:tracePt t="9587" x="11574463" y="4881563"/>
          <p14:tracePt t="9588" x="11617325" y="4881563"/>
          <p14:tracePt t="9603" x="11752263" y="4933950"/>
          <p14:tracePt t="9619" x="11847513" y="4933950"/>
          <p14:tracePt t="9621" x="11847513" y="4976813"/>
          <p14:tracePt t="9623" x="11888788" y="4976813"/>
          <p14:tracePt t="9638" x="11941175" y="4976813"/>
          <p14:tracePt t="9656" x="11982450" y="4976813"/>
          <p14:tracePt t="9670" x="12077700" y="4976813"/>
          <p14:tracePt t="9686" x="12171363" y="4976813"/>
          <p14:tracePt t="9856" x="12128500" y="4621213"/>
          <p14:tracePt t="9857" x="12087225" y="4621213"/>
          <p14:tracePt t="9862" x="12087225" y="4651375"/>
          <p14:tracePt t="9869" x="11993563" y="4651375"/>
          <p14:tracePt t="9889" x="11815763" y="4703763"/>
          <p14:tracePt t="9907" x="11722100" y="4703763"/>
          <p14:tracePt t="9925" x="11669713" y="4746625"/>
          <p14:tracePt t="9938" x="11626850" y="4746625"/>
          <p14:tracePt t="9954" x="11533188" y="4746625"/>
          <p14:tracePt t="9957" x="11533188" y="4787900"/>
          <p14:tracePt t="9960" x="11491913" y="4787900"/>
          <p14:tracePt t="9972" x="11449050" y="4787900"/>
          <p14:tracePt t="9988" x="11355388" y="4787900"/>
          <p14:tracePt t="10104" x="11303000" y="4787900"/>
          <p14:tracePt t="10110" x="11261725" y="4787900"/>
          <p14:tracePt t="10123" x="11031538" y="4787900"/>
          <p14:tracePt t="10125" x="10895013" y="4787900"/>
          <p14:tracePt t="10127" x="10853738" y="4787900"/>
          <p14:tracePt t="10129" x="10760075" y="4756150"/>
          <p14:tracePt t="10138" x="10434638" y="4714875"/>
          <p14:tracePt t="10140" x="10352088" y="4714875"/>
          <p14:tracePt t="10142" x="10299700" y="4714875"/>
          <p14:tracePt t="10143" x="10206038" y="4714875"/>
          <p14:tracePt t="10144" x="10163175" y="4662488"/>
          <p14:tracePt t="10156" x="9661525" y="4621213"/>
          <p14:tracePt t="10157" x="9620250" y="4621213"/>
          <p14:tracePt t="10159" x="9525000" y="4568825"/>
          <p14:tracePt t="10160" x="9472613" y="4568825"/>
          <p14:tracePt t="10161" x="9431338" y="4568825"/>
          <p14:tracePt t="10161" x="9390063" y="4568825"/>
          <p14:tracePt t="10162" x="9337675" y="4568825"/>
          <p14:tracePt t="10170" x="9066213" y="4525963"/>
          <p14:tracePt t="10172" x="8970963" y="4525963"/>
          <p14:tracePt t="10174" x="8888413" y="4484688"/>
          <p14:tracePt t="10175" x="8836025" y="4484688"/>
          <p14:tracePt t="10187" x="8428038" y="4432300"/>
          <p14:tracePt t="10188" x="8375650" y="4432300"/>
          <p14:tracePt t="10189" x="8334375" y="4432300"/>
          <p14:tracePt t="10204" x="7926388" y="4349750"/>
          <p14:tracePt t="10205" x="7874000" y="4349750"/>
          <p14:tracePt t="10222" x="7277100" y="4297363"/>
          <p14:tracePt t="10224" x="7194550" y="4254500"/>
          <p14:tracePt t="10226" x="7099300" y="4254500"/>
          <p14:tracePt t="10228" x="7058025" y="4254500"/>
          <p14:tracePt t="10237" x="6640513" y="4202113"/>
          <p14:tracePt t="10254" x="5907088" y="4160838"/>
          <p14:tracePt t="10269" x="5227638" y="4160838"/>
          <p14:tracePt t="10272" x="5040313" y="4160838"/>
          <p14:tracePt t="10275" x="4945063" y="4160838"/>
          <p14:tracePt t="10276" x="4862513" y="4160838"/>
          <p14:tracePt t="10278" x="4716463" y="4160838"/>
          <p14:tracePt t="10279" x="4673600" y="4160838"/>
          <p14:tracePt t="10288" x="4402138" y="4202113"/>
          <p14:tracePt t="10306" x="4130675" y="4286250"/>
          <p14:tracePt t="10320" x="4035425" y="4338638"/>
          <p14:tracePt t="10337" x="3984625" y="4338638"/>
          <p14:tracePt t="10428" x="3984625" y="4379913"/>
          <p14:tracePt t="10511" x="3941763" y="4422775"/>
          <p14:tracePt t="10514" x="3900488" y="4422775"/>
          <p14:tracePt t="10516" x="3900488" y="4475163"/>
          <p14:tracePt t="10522" x="3806825" y="4516438"/>
          <p14:tracePt t="10523" x="3763963" y="4568825"/>
          <p14:tracePt t="10536" x="3481388" y="4746625"/>
          <p14:tracePt t="10537" x="3440113" y="4787900"/>
          <p14:tracePt t="10554" x="3032125" y="5111750"/>
          <p14:tracePt t="10558" x="2979738" y="5207000"/>
          <p14:tracePt t="10560" x="2938463" y="5248275"/>
          <p14:tracePt t="10561" x="2886075" y="5300663"/>
          <p14:tracePt t="10563" x="2844800" y="5341938"/>
          <p14:tracePt t="10564" x="2801938" y="5341938"/>
          <p14:tracePt t="10565" x="2801938" y="5383213"/>
          <p14:tracePt t="10567" x="2749550" y="5435600"/>
          <p14:tracePt t="10568" x="2708275" y="5435600"/>
          <p14:tracePt t="10571" x="2667000" y="5519738"/>
          <p14:tracePt t="10572" x="2614613" y="5572125"/>
          <p14:tracePt t="10589" x="2300288" y="5886450"/>
          <p14:tracePt t="10591" x="2247900" y="5937250"/>
          <p14:tracePt t="10592" x="2247900" y="5980113"/>
          <p14:tracePt t="10593" x="2206625" y="5980113"/>
          <p14:tracePt t="10605" x="2111375" y="6167438"/>
          <p14:tracePt t="10606" x="2070100" y="6210300"/>
          <p14:tracePt t="10625" x="1882775" y="6440488"/>
          <p14:tracePt t="10638" x="1787525" y="6575425"/>
          <p14:tracePt t="10658" x="1652588" y="6711950"/>
          <p14:tracePt t="10660" x="1652588" y="6764338"/>
          <p14:tracePt t="10672" x="1568450" y="6846888"/>
          <p14:tracePt t="10674" x="1516063" y="68468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6732381" y="2511287"/>
            <a:ext cx="4651236" cy="2680976"/>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CD44CD1C-14E9-DD10-0B72-EC310DFED4B8}"/>
              </a:ext>
            </a:extLst>
          </p:cNvPr>
          <p:cNvSpPr txBox="1"/>
          <p:nvPr/>
        </p:nvSpPr>
        <p:spPr>
          <a:xfrm>
            <a:off x="430694" y="2305615"/>
            <a:ext cx="5970105" cy="2246769"/>
          </a:xfrm>
          <a:prstGeom prst="rect">
            <a:avLst/>
          </a:prstGeom>
          <a:noFill/>
        </p:spPr>
        <p:txBody>
          <a:bodyPr wrap="square" rtlCol="0">
            <a:spAutoFit/>
          </a:bodyPr>
          <a:lstStyle/>
          <a:p>
            <a:r>
              <a:rPr lang="en-US" dirty="0">
                <a:solidFill>
                  <a:schemeClr val="bg1"/>
                </a:solidFill>
                <a:latin typeface="Century Gothic" panose="020B0502020202020204" pitchFamily="34" charset="0"/>
              </a:rPr>
              <a:t>Automation should be a strong component to multiple stages of the DevOps process. During the Build and Verify and Test stages, the code should be scanned for coding standard violations and quality issues. Automation can enforce security configurations during the Transition and health check stage. I also feel as though automation could benefit this process in the Continuous monitoring stage by using log analysis and automated alerting when policy violations or intrusions are found with SIEM tools. Implementing automation at these stages will ensure continuous monitoring and compliance. </a:t>
            </a:r>
          </a:p>
        </p:txBody>
      </p:sp>
      <p:pic>
        <p:nvPicPr>
          <p:cNvPr id="5"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a:extLst>
              <a:ext uri="{FF2B5EF4-FFF2-40B4-BE49-F238E27FC236}">
                <a16:creationId xmlns:a16="http://schemas.microsoft.com/office/drawing/2014/main" id="{B47A80A9-B51D-3CA0-3228-8B9CACE715DE}"/>
              </a:ext>
            </a:extLst>
          </p:cNvPr>
          <p:cNvPicPr preferRelativeResize="0">
            <a:picLocks/>
          </p:cNvPicPr>
          <p:nvPr/>
        </p:nvPicPr>
        <p:blipFill rotWithShape="1">
          <a:blip r:embed="rId6">
            <a:alphaModFix/>
          </a:blip>
          <a:srcRect/>
          <a:stretch/>
        </p:blipFill>
        <p:spPr>
          <a:xfrm>
            <a:off x="6732381" y="2484783"/>
            <a:ext cx="4651236" cy="2680976"/>
          </a:xfrm>
          <a:prstGeom prst="rect">
            <a:avLst/>
          </a:prstGeom>
          <a:noFill/>
          <a:ln>
            <a:noFill/>
          </a:ln>
        </p:spPr>
      </p:pic>
      <p:pic>
        <p:nvPicPr>
          <p:cNvPr id="4" name="Audio 3">
            <a:hlinkClick r:id="" action="ppaction://media"/>
            <a:extLst>
              <a:ext uri="{FF2B5EF4-FFF2-40B4-BE49-F238E27FC236}">
                <a16:creationId xmlns:a16="http://schemas.microsoft.com/office/drawing/2014/main" id="{9FA6C8F6-51F7-833A-F8B4-0D1E2082F00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428"/>
    </mc:Choice>
    <mc:Fallback>
      <p:transition spd="slow" advTm="26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113" x="1370013" y="6721475"/>
          <p14:tracePt t="1114" x="1370013" y="6627813"/>
          <p14:tracePt t="1131" x="1693863" y="6210300"/>
          <p14:tracePt t="1131" x="1735138" y="6167438"/>
          <p14:tracePt t="1147" x="2101850" y="5708650"/>
          <p14:tracePt t="1149" x="2154238" y="5708650"/>
          <p14:tracePt t="1150" x="2195513" y="5624513"/>
          <p14:tracePt t="1151" x="2238375" y="5624513"/>
          <p14:tracePt t="1152" x="2238375" y="5572125"/>
          <p14:tracePt t="1164" x="2562225" y="5300663"/>
          <p14:tracePt t="1181" x="2886075" y="4976813"/>
          <p14:tracePt t="1182" x="2886075" y="4933950"/>
          <p14:tracePt t="1183" x="2927350" y="4892675"/>
          <p14:tracePt t="1185" x="2970213" y="4892675"/>
          <p14:tracePt t="1186" x="3022600" y="4840288"/>
          <p14:tracePt t="1199" x="3200400" y="4662488"/>
          <p14:tracePt t="1201" x="3251200" y="4662488"/>
          <p14:tracePt t="1202" x="3294063" y="4610100"/>
          <p14:tracePt t="1214" x="3429000" y="4475163"/>
          <p14:tracePt t="1215" x="3471863" y="4475163"/>
          <p14:tracePt t="1216" x="3471863" y="4432300"/>
          <p14:tracePt t="1232" x="3702050" y="4244975"/>
          <p14:tracePt t="1249" x="3889375" y="4108450"/>
          <p14:tracePt t="1264" x="3984625" y="4014788"/>
          <p14:tracePt t="1280" x="4067175" y="3930650"/>
          <p14:tracePt t="1297" x="4119563" y="3878263"/>
          <p14:tracePt t="1322" x="4119563" y="3836988"/>
          <p14:tracePt t="2611" x="4119563" y="3794125"/>
          <p14:tracePt t="2618" x="4119563" y="3700463"/>
          <p14:tracePt t="2633" x="4119563" y="3565525"/>
          <p14:tracePt t="2634" x="4119563" y="3513138"/>
          <p14:tracePt t="2649" x="4119563" y="3335338"/>
          <p14:tracePt t="2665" x="4078288" y="3198813"/>
          <p14:tracePt t="2683" x="4035425" y="3011488"/>
          <p14:tracePt t="2685" x="3984625" y="3011488"/>
          <p14:tracePt t="2699" x="3941763" y="2874963"/>
          <p14:tracePt t="2699" x="3900488" y="2874963"/>
          <p14:tracePt t="2716" x="3806825" y="2781300"/>
          <p14:tracePt t="2732" x="3711575" y="2697163"/>
          <p14:tracePt t="2749" x="3670300" y="2697163"/>
          <p14:tracePt t="3182" x="3617913" y="2697163"/>
          <p14:tracePt t="3186" x="3576638" y="2728913"/>
          <p14:tracePt t="3201" x="3481388" y="2822575"/>
          <p14:tracePt t="3217" x="3398838" y="2863850"/>
          <p14:tracePt t="3662" x="3398838" y="2916238"/>
          <p14:tracePt t="3667" x="3398838" y="2959100"/>
          <p14:tracePt t="3686" x="3524250" y="3189288"/>
          <p14:tracePt t="3688" x="3565525" y="3189288"/>
          <p14:tracePt t="3689" x="3565525" y="3230563"/>
          <p14:tracePt t="3701" x="3565525" y="3365500"/>
          <p14:tracePt t="3702" x="3565525" y="3417888"/>
          <p14:tracePt t="3718" x="3565525" y="3502025"/>
          <p14:tracePt t="3733" x="3565525" y="3648075"/>
          <p14:tracePt t="3734" x="3617913" y="3648075"/>
          <p14:tracePt t="3750" x="3617913" y="3784600"/>
          <p14:tracePt t="3766" x="3659188" y="3868738"/>
          <p14:tracePt t="3783" x="3702050" y="4014788"/>
          <p14:tracePt t="3800" x="3754438" y="4056063"/>
          <p14:tracePt t="3817" x="3795713" y="4097338"/>
          <p14:tracePt t="3835" x="3836988" y="4192588"/>
          <p14:tracePt t="3851" x="3889375" y="4233863"/>
          <p14:tracePt t="3867" x="3932238" y="4327525"/>
          <p14:tracePt t="3883" x="3984625" y="4422775"/>
          <p14:tracePt t="3886" x="3984625" y="4464050"/>
          <p14:tracePt t="3901" x="4025900" y="4600575"/>
          <p14:tracePt t="3916" x="4025900" y="4746625"/>
          <p14:tracePt t="3919" x="4025900" y="4787900"/>
          <p14:tracePt t="3933" x="4025900" y="5018088"/>
          <p14:tracePt t="3950" x="4025900" y="5332413"/>
          <p14:tracePt t="3966" x="4025900" y="5613400"/>
          <p14:tracePt t="3984" x="4025900" y="6021388"/>
          <p14:tracePt t="3985" x="4025900" y="6064250"/>
          <p14:tracePt t="4000" x="4067175" y="6345238"/>
          <p14:tracePt t="4016" x="4119563" y="6523038"/>
          <p14:tracePt t="4032" x="4119563" y="6618288"/>
          <p14:tracePt t="4176" x="4119563" y="6575425"/>
          <p14:tracePt t="4187" x="4119563" y="6534150"/>
          <p14:tracePt t="4194" x="4119563" y="6492875"/>
          <p14:tracePt t="4199" x="4119563" y="6440488"/>
          <p14:tracePt t="4217" x="4078288" y="6210300"/>
          <p14:tracePt t="4234" x="4078288" y="5937250"/>
          <p14:tracePt t="4254" x="4119563" y="5572125"/>
          <p14:tracePt t="4256" x="4119563" y="5478463"/>
          <p14:tracePt t="4257" x="4160838" y="5435600"/>
          <p14:tracePt t="4269" x="4203700" y="5070475"/>
          <p14:tracePt t="4271" x="4203700" y="4976813"/>
          <p14:tracePt t="4283" x="4256088" y="4568825"/>
          <p14:tracePt t="4286" x="4256088" y="4475163"/>
          <p14:tracePt t="4287" x="4297363" y="4379913"/>
          <p14:tracePt t="4289" x="4297363" y="4338638"/>
          <p14:tracePt t="4303" x="4349750" y="3836988"/>
          <p14:tracePt t="4305" x="4391025" y="3743325"/>
          <p14:tracePt t="4306" x="4391025" y="3648075"/>
          <p14:tracePt t="4307" x="4391025" y="3606800"/>
          <p14:tracePt t="4320" x="4433888" y="3198813"/>
          <p14:tracePt t="4321" x="4486275" y="3198813"/>
          <p14:tracePt t="4323" x="4486275" y="3105150"/>
          <p14:tracePt t="4336" x="4527550" y="2874963"/>
          <p14:tracePt t="4351" x="4527550" y="2781300"/>
          <p14:tracePt t="4403" x="4527550" y="2822575"/>
          <p14:tracePt t="4408" x="4527550" y="2916238"/>
          <p14:tracePt t="4410" x="4568825" y="2959100"/>
          <p14:tracePt t="4417" x="4568825" y="3189288"/>
          <p14:tracePt t="4418" x="4568825" y="3230563"/>
          <p14:tracePt t="4420" x="4621213" y="3324225"/>
          <p14:tracePt t="4422" x="4621213" y="3417888"/>
          <p14:tracePt t="4423" x="4621213" y="3460750"/>
          <p14:tracePt t="4433" x="4664075" y="3921125"/>
          <p14:tracePt t="4435" x="4664075" y="3962400"/>
          <p14:tracePt t="4452" x="4851400" y="4787900"/>
          <p14:tracePt t="4453" x="4851400" y="4829175"/>
          <p14:tracePt t="4455" x="4851400" y="4965700"/>
          <p14:tracePt t="4456" x="4894263" y="4965700"/>
          <p14:tracePt t="4457" x="4894263" y="5018088"/>
          <p14:tracePt t="4458" x="4894263" y="5059363"/>
          <p14:tracePt t="4460" x="4935538" y="5111750"/>
          <p14:tracePt t="4460" x="4935538" y="5154613"/>
          <p14:tracePt t="4468" x="4987925" y="5332413"/>
          <p14:tracePt t="4469" x="4987925" y="5426075"/>
          <p14:tracePt t="4485" x="5081588" y="5613400"/>
          <p14:tracePt t="4486" x="5081588" y="5656263"/>
          <p14:tracePt t="4502" x="5122863" y="5656263"/>
          <p14:tracePt t="4634" x="5122863" y="5624513"/>
          <p14:tracePt t="4637" x="5165725" y="5624513"/>
          <p14:tracePt t="4652" x="5259388" y="5478463"/>
          <p14:tracePt t="4670" x="5395913" y="5300663"/>
          <p14:tracePt t="4673" x="5395913" y="5257800"/>
          <p14:tracePt t="4675" x="5448300" y="5257800"/>
          <p14:tracePt t="4684" x="5489575" y="5164138"/>
          <p14:tracePt t="4702" x="5530850" y="5070475"/>
          <p14:tracePt t="4723" x="5530850" y="5029200"/>
          <p14:tracePt t="4830" x="5530850" y="5059363"/>
          <p14:tracePt t="4843" x="5530850" y="5111750"/>
          <p14:tracePt t="4852" x="5530850" y="5154613"/>
          <p14:tracePt t="4868" x="5530850" y="5248275"/>
          <p14:tracePt t="4869" x="5530850" y="5289550"/>
          <p14:tracePt t="4885" x="5530850" y="5383213"/>
          <p14:tracePt t="4888" x="5530850" y="5426075"/>
          <p14:tracePt t="4900" x="5530850" y="5478463"/>
          <p14:tracePt t="4918" x="5530850" y="5561013"/>
          <p14:tracePt t="4934" x="5530850" y="5613400"/>
          <p14:tracePt t="4998" x="5583238" y="5613400"/>
          <p14:tracePt t="5002" x="5583238" y="5656263"/>
          <p14:tracePt t="5017" x="5667375" y="5697538"/>
          <p14:tracePt t="5035" x="5719763" y="5749925"/>
          <p14:tracePt t="5201" x="5719763" y="5791200"/>
          <p14:tracePt t="5204" x="5761038" y="5791200"/>
          <p14:tracePt t="5246" x="5813425" y="5761038"/>
          <p14:tracePt t="5253" x="5897563" y="5708650"/>
          <p14:tracePt t="5256" x="5991225" y="5665788"/>
          <p14:tracePt t="5257" x="6032500" y="5572125"/>
          <p14:tracePt t="5259" x="6084888" y="5572125"/>
          <p14:tracePt t="5260" x="6180138" y="5530850"/>
          <p14:tracePt t="5261" x="6180138" y="5478463"/>
          <p14:tracePt t="5262" x="6221413" y="5435600"/>
          <p14:tracePt t="5263" x="6262688" y="5435600"/>
          <p14:tracePt t="5266" x="6357938" y="5341938"/>
          <p14:tracePt t="5270" x="6545263" y="5257800"/>
          <p14:tracePt t="5271" x="6629400" y="5207000"/>
          <p14:tracePt t="5272" x="6681788" y="5207000"/>
          <p14:tracePt t="5285" x="6994525" y="5289550"/>
          <p14:tracePt t="5287" x="6994525" y="5332413"/>
          <p14:tracePt t="5289" x="6994525" y="5478463"/>
          <p14:tracePt t="5291" x="6994525" y="5561013"/>
          <p14:tracePt t="5293" x="6994525" y="5613400"/>
          <p14:tracePt t="5294" x="6964363" y="5656263"/>
          <p14:tracePt t="5652" x="6994525" y="5624513"/>
          <p14:tracePt t="5656" x="6994525" y="5572125"/>
          <p14:tracePt t="5670" x="7046913" y="5530850"/>
          <p14:tracePt t="5685" x="7089775" y="5435600"/>
          <p14:tracePt t="5702" x="7131050" y="5300663"/>
          <p14:tracePt t="5719" x="7131050" y="5164138"/>
          <p14:tracePt t="5735" x="7131050" y="5070475"/>
          <p14:tracePt t="5914" x="7183438" y="5070475"/>
          <p14:tracePt t="5921" x="7277100" y="5111750"/>
          <p14:tracePt t="5923" x="7277100" y="5154613"/>
          <p14:tracePt t="5926" x="7319963" y="5195888"/>
          <p14:tracePt t="5941" x="7497763" y="5332413"/>
          <p14:tracePt t="5942" x="7550150" y="5383213"/>
          <p14:tracePt t="5951" x="7591425" y="5426075"/>
          <p14:tracePt t="5973" x="7643813" y="5478463"/>
          <p14:tracePt t="6121" x="7685088" y="5478463"/>
          <p14:tracePt t="6128" x="7727950" y="5478463"/>
          <p14:tracePt t="6135" x="7778750" y="5478463"/>
          <p14:tracePt t="6152" x="7915275" y="5478463"/>
          <p14:tracePt t="8634" x="7915275" y="5435600"/>
          <p14:tracePt t="8643" x="7915275" y="5394325"/>
          <p14:tracePt t="8656" x="7915275" y="5207000"/>
          <p14:tracePt t="8672" x="7915275" y="4976813"/>
          <p14:tracePt t="8688" x="7915275" y="4840288"/>
          <p14:tracePt t="8706" x="7915275" y="4746625"/>
          <p14:tracePt t="8822" x="7915275" y="4787900"/>
          <p14:tracePt t="9142" x="7874000" y="4787900"/>
          <p14:tracePt t="9144" x="7831138" y="4787900"/>
          <p14:tracePt t="9153" x="7643813" y="4787900"/>
          <p14:tracePt t="9173" x="7235825" y="4662488"/>
          <p14:tracePt t="9174" x="7194550" y="4662488"/>
          <p14:tracePt t="9188" x="6911975" y="4525963"/>
          <p14:tracePt t="9204" x="6775450" y="4432300"/>
          <p14:tracePt t="9205" x="6734175" y="4432300"/>
          <p14:tracePt t="9222" x="6734175" y="4379913"/>
          <p14:tracePt t="9266" x="6691313" y="4379913"/>
          <p14:tracePt t="9272" x="6640513" y="4379913"/>
          <p14:tracePt t="9278" x="6597650" y="4379913"/>
          <p14:tracePt t="9288" x="6503988" y="4422775"/>
          <p14:tracePt t="9303" x="6326188" y="4516438"/>
          <p14:tracePt t="9320" x="6002338" y="4600575"/>
          <p14:tracePt t="9338" x="5729288" y="4746625"/>
          <p14:tracePt t="9339" x="5678488" y="4787900"/>
          <p14:tracePt t="9355" x="5500688" y="4881563"/>
          <p14:tracePt t="9356" x="5448300" y="4924425"/>
          <p14:tracePt t="9370" x="5311775" y="5018088"/>
          <p14:tracePt t="9372" x="5270500" y="5018088"/>
          <p14:tracePt t="9389" x="5133975" y="5111750"/>
          <p14:tracePt t="9405" x="5040313" y="5195888"/>
          <p14:tracePt t="9742" x="4997450" y="5195888"/>
          <p14:tracePt t="10490" x="4945063" y="5195888"/>
          <p14:tracePt t="10518" x="4945063" y="5164138"/>
          <p14:tracePt t="10523" x="4903788" y="5164138"/>
          <p14:tracePt t="10524" x="4862513" y="5164138"/>
          <p14:tracePt t="10526" x="4862513" y="5111750"/>
          <p14:tracePt t="10540" x="4538663" y="4976813"/>
          <p14:tracePt t="10542" x="4495800" y="4976813"/>
          <p14:tracePt t="10543" x="4402138" y="4976813"/>
          <p14:tracePt t="10555" x="3848100" y="4799013"/>
          <p14:tracePt t="10556" x="3806825" y="4799013"/>
          <p14:tracePt t="10558" x="3763963" y="4746625"/>
          <p14:tracePt t="10559" x="3670300" y="4746625"/>
          <p14:tracePt t="10561" x="3617913" y="4746625"/>
          <p14:tracePt t="10562" x="3533775" y="4703763"/>
          <p14:tracePt t="10563" x="3481388" y="4703763"/>
          <p14:tracePt t="10564" x="3440113" y="4703763"/>
          <p14:tracePt t="10572" x="3116263" y="4610100"/>
          <p14:tracePt t="10573" x="3032125" y="4610100"/>
          <p14:tracePt t="10574" x="2979738" y="4610100"/>
          <p14:tracePt t="10575" x="2938463" y="4568825"/>
          <p14:tracePt t="10588" x="2519363" y="4525963"/>
          <p14:tracePt t="10606" x="2300288" y="4475163"/>
          <p14:tracePt t="10624" x="2247900" y="4475163"/>
          <p14:tracePt t="10763" x="2289175" y="4475163"/>
          <p14:tracePt t="10780" x="2332038" y="4475163"/>
          <p14:tracePt t="10784" x="2373313" y="4475163"/>
          <p14:tracePt t="10788" x="2466975" y="4516438"/>
          <p14:tracePt t="10807" x="3063875" y="4557713"/>
          <p14:tracePt t="10809" x="3105150" y="4557713"/>
          <p14:tracePt t="10811" x="3251200" y="4557713"/>
          <p14:tracePt t="10813" x="3387725" y="4600575"/>
          <p14:tracePt t="10815" x="3429000" y="4600575"/>
          <p14:tracePt t="10816" x="3565525" y="4600575"/>
          <p14:tracePt t="10817" x="3617913" y="4600575"/>
          <p14:tracePt t="10818" x="3659188" y="4600575"/>
          <p14:tracePt t="10822" x="3795713" y="4600575"/>
          <p14:tracePt t="10823" x="3836988" y="4600575"/>
          <p14:tracePt t="10823" x="3932238" y="4600575"/>
          <p14:tracePt t="10839" x="4935538" y="4694238"/>
          <p14:tracePt t="10841" x="5029200" y="4694238"/>
          <p14:tracePt t="10842" x="5081588" y="4694238"/>
          <p14:tracePt t="10843" x="5165725" y="4694238"/>
          <p14:tracePt t="10843" x="5218113" y="4694238"/>
          <p14:tracePt t="10854" x="5856288" y="4746625"/>
          <p14:tracePt t="10856" x="5991225" y="4746625"/>
          <p14:tracePt t="10876" x="7183438" y="4829175"/>
          <p14:tracePt t="10878" x="7319963" y="4829175"/>
          <p14:tracePt t="10880" x="7413625" y="4829175"/>
          <p14:tracePt t="10881" x="7454900" y="4881563"/>
          <p14:tracePt t="10883" x="7497763" y="4881563"/>
          <p14:tracePt t="10884" x="7591425" y="4881563"/>
          <p14:tracePt t="10885" x="7643813" y="4881563"/>
          <p14:tracePt t="10886" x="7685088" y="4881563"/>
          <p14:tracePt t="10890" x="7778750" y="4881563"/>
          <p14:tracePt t="10890" x="7821613" y="4881563"/>
          <p14:tracePt t="10891" x="7862888" y="4881563"/>
          <p14:tracePt t="10909" x="8459788" y="4881563"/>
          <p14:tracePt t="10911" x="8553450" y="4881563"/>
          <p14:tracePt t="10924" x="8783638" y="4881563"/>
          <p14:tracePt t="10942" x="9055100" y="4881563"/>
          <p14:tracePt t="10956" x="9107488" y="4881563"/>
          <p14:tracePt t="10960" x="9148763" y="4881563"/>
          <p14:tracePt t="11143" x="9148763" y="4924425"/>
          <p14:tracePt t="11152" x="9148763" y="4965700"/>
          <p14:tracePt t="11159" x="9148763" y="5018088"/>
          <p14:tracePt t="11171" x="9148763" y="5111750"/>
          <p14:tracePt t="11189" x="9148763" y="5289550"/>
          <p14:tracePt t="11206" x="9148763" y="5426075"/>
          <p14:tracePt t="11223" x="9148763" y="5519738"/>
          <p14:tracePt t="11240" x="9107488" y="5561013"/>
          <p14:tracePt t="11498" x="9148763" y="5561013"/>
          <p14:tracePt t="11501" x="9148763" y="5530850"/>
          <p14:tracePt t="11516" x="9148763" y="5478463"/>
          <p14:tracePt t="11528" x="9148763" y="5435600"/>
          <p14:tracePt t="11539" x="9191625" y="5394325"/>
          <p14:tracePt t="11560" x="9285288" y="5300663"/>
          <p14:tracePt t="11573" x="9326563" y="5257800"/>
          <p14:tracePt t="11593" x="9472613" y="5164138"/>
          <p14:tracePt t="11595" x="9515475" y="5164138"/>
          <p14:tracePt t="11609" x="9650413" y="5070475"/>
          <p14:tracePt t="11611" x="9693275" y="5070475"/>
          <p14:tracePt t="11625" x="9923463" y="4976813"/>
          <p14:tracePt t="11627" x="10017125" y="4976813"/>
          <p14:tracePt t="11629" x="10058400" y="4976813"/>
          <p14:tracePt t="11631" x="10058400" y="4933950"/>
          <p14:tracePt t="11633" x="10110788" y="4933950"/>
          <p14:tracePt t="11634" x="10153650" y="4933950"/>
          <p14:tracePt t="11641" x="10340975" y="4933950"/>
          <p14:tracePt t="11642" x="10383838" y="4892675"/>
          <p14:tracePt t="11655" x="10790238" y="4892675"/>
          <p14:tracePt t="11656" x="10885488" y="4840288"/>
          <p14:tracePt t="11672" x="11522075" y="4799013"/>
          <p14:tracePt t="11675" x="11617325" y="4746625"/>
          <p14:tracePt t="11678" x="11752263" y="4746625"/>
          <p14:tracePt t="11680" x="11804650" y="4703763"/>
          <p14:tracePt t="11680" x="11847513" y="4703763"/>
          <p14:tracePt t="11803" x="12128500" y="4432300"/>
          <p14:tracePt t="11805" x="12087225" y="4432300"/>
          <p14:tracePt t="11808" x="12034838" y="4432300"/>
          <p14:tracePt t="11822" x="11899900" y="4379913"/>
          <p14:tracePt t="11823" x="11857038" y="4379913"/>
          <p14:tracePt t="11840" x="11626850" y="4422775"/>
          <p14:tracePt t="11858" x="11355388" y="4464050"/>
          <p14:tracePt t="11873" x="11218863" y="4464050"/>
          <p14:tracePt t="11890" x="11031538" y="4516438"/>
          <p14:tracePt t="11891" x="10990263" y="4516438"/>
          <p14:tracePt t="11907" x="10853738" y="4516438"/>
          <p14:tracePt t="11924" x="10664825" y="4516438"/>
          <p14:tracePt t="11929" x="10623550" y="4516438"/>
          <p14:tracePt t="11943" x="10434638" y="4557713"/>
          <p14:tracePt t="11960" x="10206038" y="4557713"/>
          <p14:tracePt t="11961" x="10163175" y="4557713"/>
          <p14:tracePt t="11975" x="9985375" y="4557713"/>
          <p14:tracePt t="11995" x="9755188" y="4557713"/>
          <p14:tracePt t="12007" x="9661525" y="4557713"/>
          <p14:tracePt t="12024" x="9567863" y="4525963"/>
          <p14:tracePt t="12041" x="9472613" y="4475163"/>
          <p14:tracePt t="12042" x="9431338" y="4432300"/>
          <p14:tracePt t="12057" x="9296400" y="4297363"/>
          <p14:tracePt t="12073" x="9159875" y="4014788"/>
          <p14:tracePt t="12093" x="8970963" y="3429000"/>
          <p14:tracePt t="12094" x="8970963" y="3376613"/>
          <p14:tracePt t="12096" x="8929688" y="3335338"/>
          <p14:tracePt t="12098" x="8929688" y="3240088"/>
          <p14:tracePt t="12099" x="8929688" y="3198813"/>
          <p14:tracePt t="12100" x="8888413" y="3146425"/>
          <p14:tracePt t="12101" x="8888413" y="3105150"/>
          <p14:tracePt t="12102" x="8888413" y="3063875"/>
          <p14:tracePt t="12107" x="8836025" y="2874963"/>
          <p14:tracePt t="12124" x="8605838" y="2101850"/>
          <p14:tracePt t="12125" x="8605838" y="2049463"/>
          <p14:tracePt t="12127" x="8605838" y="2006600"/>
          <p14:tracePt t="12129" x="8562975" y="1912938"/>
          <p14:tracePt t="12130" x="8562975" y="1819275"/>
          <p14:tracePt t="12131" x="8562975" y="1778000"/>
          <p14:tracePt t="12139" x="8469313" y="1452563"/>
          <p14:tracePt t="12140" x="8428038" y="1370013"/>
          <p14:tracePt t="12156" x="8291513" y="909638"/>
          <p14:tracePt t="12159" x="8291513" y="868363"/>
          <p14:tracePt t="12173" x="8197850" y="638175"/>
          <p14:tracePt t="12177" x="8197850" y="585788"/>
          <p14:tracePt t="12178" x="8156575" y="585788"/>
          <p14:tracePt t="12190" x="8156575" y="542925"/>
          <p14:tracePt t="12213" x="8104188" y="542925"/>
          <p14:tracePt t="12227" x="8061325" y="542925"/>
          <p14:tracePt t="12229" x="8008938" y="542925"/>
          <p14:tracePt t="12241" x="7874000" y="542925"/>
          <p14:tracePt t="12261" x="7507288" y="542925"/>
          <p14:tracePt t="12263" x="7424738" y="574675"/>
          <p14:tracePt t="12264" x="7372350" y="574675"/>
          <p14:tracePt t="12274" x="7142163" y="627063"/>
          <p14:tracePt t="12276" x="7099300" y="668338"/>
          <p14:tracePt t="12277" x="7058025" y="668338"/>
          <p14:tracePt t="12293" x="6640513" y="804863"/>
          <p14:tracePt t="12295" x="6597650" y="857250"/>
          <p14:tracePt t="12296" x="6545263" y="898525"/>
          <p14:tracePt t="12300" x="6462713" y="941388"/>
          <p14:tracePt t="12302" x="6410325" y="993775"/>
          <p14:tracePt t="12304" x="6367463" y="1035050"/>
          <p14:tracePt t="12310" x="6232525" y="1128713"/>
          <p14:tracePt t="12326" x="5907088" y="1495425"/>
          <p14:tracePt t="12329" x="5813425" y="1589088"/>
          <p14:tracePt t="12332" x="5772150" y="1673225"/>
          <p14:tracePt t="12335" x="5729288" y="1819275"/>
          <p14:tracePt t="12337" x="5678488" y="1860550"/>
          <p14:tracePt t="12339" x="5635625" y="1954213"/>
          <p14:tracePt t="12341" x="5635625" y="2038350"/>
          <p14:tracePt t="12345" x="5541963" y="2227263"/>
          <p14:tracePt t="12360" x="5448300" y="3094038"/>
          <p14:tracePt t="12363" x="5448300" y="3230563"/>
          <p14:tracePt t="12364" x="5448300" y="3365500"/>
          <p14:tracePt t="12365" x="5448300" y="3417888"/>
          <p14:tracePt t="12366" x="5448300" y="3502025"/>
          <p14:tracePt t="12367" x="5448300" y="3554413"/>
          <p14:tracePt t="12368" x="5448300" y="3595688"/>
          <p14:tracePt t="12373" x="5448300" y="4014788"/>
          <p14:tracePt t="12374" x="5448300" y="4056063"/>
          <p14:tracePt t="12375" x="5448300" y="4097338"/>
          <p14:tracePt t="12376" x="5489575" y="4192588"/>
          <p14:tracePt t="12377" x="5489575" y="4233863"/>
          <p14:tracePt t="12378" x="5489575" y="4286250"/>
          <p14:tracePt t="12390" x="5719763" y="4965700"/>
          <p14:tracePt t="12406" x="6084888" y="5656263"/>
          <p14:tracePt t="12424" x="6545263" y="5980113"/>
          <p14:tracePt t="12426" x="6588125" y="6021388"/>
          <p14:tracePt t="12427" x="6681788" y="6021388"/>
          <p14:tracePt t="12443" x="7131050" y="6115050"/>
          <p14:tracePt t="12445" x="7224713" y="6115050"/>
          <p14:tracePt t="12447" x="7277100" y="6115050"/>
          <p14:tracePt t="12448" x="7361238" y="6157913"/>
          <p14:tracePt t="12457" x="7685088" y="6157913"/>
          <p14:tracePt t="12458" x="7727950" y="6126163"/>
          <p14:tracePt t="12459" x="7778750" y="6126163"/>
          <p14:tracePt t="12473" x="8323263" y="5937250"/>
          <p14:tracePt t="12475" x="8375650" y="5937250"/>
          <p14:tracePt t="12477" x="8459788" y="5895975"/>
          <p14:tracePt t="12479" x="8553450" y="5843588"/>
          <p14:tracePt t="12494" x="9055100" y="5572125"/>
          <p14:tracePt t="12495" x="9148763" y="5572125"/>
          <p14:tracePt t="12497" x="9148763" y="5530850"/>
          <p14:tracePt t="12498" x="9191625" y="5530850"/>
          <p14:tracePt t="12498" x="9191625" y="5478463"/>
          <p14:tracePt t="12506" x="9421813" y="5341938"/>
          <p14:tracePt t="12525" x="9693275" y="5029200"/>
          <p14:tracePt t="12542" x="9786938" y="4799013"/>
          <p14:tracePt t="12544" x="9786938" y="4746625"/>
          <p14:tracePt t="12559" x="9839325" y="4568825"/>
          <p14:tracePt t="12562" x="9880600" y="4525963"/>
          <p14:tracePt t="12564" x="9880600" y="4475163"/>
          <p14:tracePt t="12575" x="9880600" y="4297363"/>
          <p14:tracePt t="12593" x="9880600" y="4014788"/>
          <p14:tracePt t="12596" x="9880600" y="3971925"/>
          <p14:tracePt t="12613" x="9880600" y="3743325"/>
          <p14:tracePt t="12627" x="9880600" y="3565525"/>
          <p14:tracePt t="12628" x="9839325" y="3565525"/>
          <p14:tracePt t="12644" x="9798050" y="3376613"/>
          <p14:tracePt t="12645" x="9798050" y="3335338"/>
          <p14:tracePt t="12658" x="9798050" y="3198813"/>
          <p14:tracePt t="12660" x="9798050" y="3146425"/>
          <p14:tracePt t="12677" x="9755188" y="3011488"/>
          <p14:tracePt t="12679" x="9702800" y="3011488"/>
          <p14:tracePt t="12692" x="9702800" y="2968625"/>
          <p14:tracePt t="12708" x="9661525" y="2916238"/>
          <p14:tracePt t="14679" x="9693275" y="2916238"/>
          <p14:tracePt t="14688" x="9745663" y="2916238"/>
          <p14:tracePt t="14694" x="9786938" y="2874963"/>
          <p14:tracePt t="14714" x="9923463" y="2833688"/>
          <p14:tracePt t="14727" x="10058400" y="2781300"/>
          <p14:tracePt t="14743" x="10247313" y="2697163"/>
          <p14:tracePt t="14759" x="10425113" y="2644775"/>
          <p14:tracePt t="14777" x="10612438" y="2603500"/>
          <p14:tracePt t="14779" x="10655300" y="2551113"/>
          <p14:tracePt t="14781" x="10707688" y="2551113"/>
          <p14:tracePt t="14794" x="10842625" y="2551113"/>
          <p14:tracePt t="14796" x="10885488" y="2551113"/>
          <p14:tracePt t="14798" x="10937875" y="2551113"/>
          <p14:tracePt t="14802" x="10979150" y="2551113"/>
          <p14:tracePt t="14810" x="11072813" y="2551113"/>
          <p14:tracePt t="14828" x="11344275" y="2592388"/>
          <p14:tracePt t="14830" x="11387138" y="2592388"/>
          <p14:tracePt t="14846" x="11617325" y="2686050"/>
          <p14:tracePt t="14848" x="11617325" y="2728913"/>
          <p14:tracePt t="14850" x="11669713" y="2728913"/>
          <p14:tracePt t="14863" x="11804650" y="2822575"/>
          <p14:tracePt t="14865" x="11847513" y="2863850"/>
          <p14:tracePt t="14866" x="11888788" y="2863850"/>
          <p14:tracePt t="14876" x="12034838" y="3000375"/>
          <p14:tracePt t="14880" x="12077700" y="3052763"/>
          <p14:tracePt t="14883" x="12077700" y="3094038"/>
          <p14:tracePt t="14884" x="12118975" y="3094038"/>
          <p14:tracePt t="15058" x="12180888" y="4286250"/>
          <p14:tracePt t="15060" x="12128500" y="4327525"/>
          <p14:tracePt t="15064" x="12087225" y="4379913"/>
          <p14:tracePt t="15076" x="11993563" y="4516438"/>
          <p14:tracePt t="15077" x="11952288" y="4557713"/>
          <p14:tracePt t="15093" x="11815763" y="4694238"/>
          <p14:tracePt t="15095" x="11815763" y="4746625"/>
          <p14:tracePt t="15111" x="11626850" y="4881563"/>
          <p14:tracePt t="15112" x="11626850" y="4924425"/>
          <p14:tracePt t="15125" x="11491913" y="5018088"/>
          <p14:tracePt t="15145" x="11261725" y="5195888"/>
          <p14:tracePt t="15147" x="11218863" y="5195888"/>
          <p14:tracePt t="15160" x="11083925" y="5248275"/>
          <p14:tracePt t="15163" x="11031538" y="5289550"/>
          <p14:tracePt t="15178" x="10937875" y="5332413"/>
          <p14:tracePt t="15180" x="10895013" y="5383213"/>
          <p14:tracePt t="15182" x="10853738" y="5383213"/>
          <p14:tracePt t="15193" x="10760075" y="5426075"/>
          <p14:tracePt t="15209" x="10664825" y="5478463"/>
          <p14:tracePt t="15210" x="10623550" y="5478463"/>
          <p14:tracePt t="15226" x="10529888" y="5519738"/>
          <p14:tracePt t="15244" x="10393363" y="5519738"/>
          <p14:tracePt t="15260" x="10299700" y="5519738"/>
          <p14:tracePt t="15275" x="10163175" y="5519738"/>
          <p14:tracePt t="15291" x="10028238" y="5478463"/>
          <p14:tracePt t="15310" x="9891713" y="5394325"/>
          <p14:tracePt t="15328" x="9798050" y="5257800"/>
          <p14:tracePt t="15342" x="9702800" y="5164138"/>
          <p14:tracePt t="15364" x="9661525" y="5029200"/>
          <p14:tracePt t="15377" x="9661525" y="4933950"/>
          <p14:tracePt t="15379" x="9661525" y="4892675"/>
          <p14:tracePt t="15393" x="9661525" y="4799013"/>
          <p14:tracePt t="15409" x="9661525" y="4746625"/>
          <p14:tracePt t="15426" x="9661525" y="4703763"/>
          <p14:tracePt t="15475" x="9620250" y="4703763"/>
          <p14:tracePt t="15484" x="9620250" y="4662488"/>
          <p14:tracePt t="15493" x="9567863" y="4662488"/>
          <p14:tracePt t="15494" x="9567863" y="4610100"/>
          <p14:tracePt t="15510" x="9472613" y="4568825"/>
          <p14:tracePt t="15511" x="9472613" y="4525963"/>
          <p14:tracePt t="15512" x="9431338" y="4525963"/>
          <p14:tracePt t="15528" x="9337675" y="4432300"/>
          <p14:tracePt t="15542" x="9253538" y="4379913"/>
          <p14:tracePt t="15560" x="9159875" y="4297363"/>
          <p14:tracePt t="15577" x="9107488" y="4244975"/>
          <p14:tracePt t="15594" x="9066213" y="4202113"/>
          <p14:tracePt t="15611" x="8929688" y="4108450"/>
          <p14:tracePt t="15626" x="8836025" y="4014788"/>
          <p14:tracePt t="15628" x="8836025" y="3971925"/>
          <p14:tracePt t="15642" x="8740775" y="3930650"/>
          <p14:tracePt t="15661" x="8605838" y="3794125"/>
          <p14:tracePt t="15678" x="8521700" y="3700463"/>
          <p14:tracePt t="15695" x="8375650" y="3606800"/>
          <p14:tracePt t="15711" x="8291513" y="3513138"/>
          <p14:tracePt t="15728" x="8197850" y="3429000"/>
          <p14:tracePt t="15744" x="8104188" y="3376613"/>
          <p14:tracePt t="15761" x="8008938" y="3282950"/>
          <p14:tracePt t="15779" x="7926388" y="3198813"/>
          <p14:tracePt t="15796" x="7831138" y="3105150"/>
          <p14:tracePt t="15810" x="7737475" y="3063875"/>
          <p14:tracePt t="15830" x="7643813" y="3011488"/>
          <p14:tracePt t="15843" x="7600950" y="2968625"/>
          <p14:tracePt t="15861" x="7507288" y="2916238"/>
          <p14:tracePt t="15876" x="7424738" y="2874963"/>
          <p14:tracePt t="15894" x="7277100" y="2833688"/>
          <p14:tracePt t="15911" x="7194550" y="2781300"/>
          <p14:tracePt t="15928" x="7099300" y="2738438"/>
          <p14:tracePt t="15930" x="7058025" y="2738438"/>
          <p14:tracePt t="15944" x="6964363" y="2738438"/>
          <p14:tracePt t="15945" x="6911975" y="2738438"/>
          <p14:tracePt t="15948" x="6911975" y="2697163"/>
          <p14:tracePt t="15960" x="6827838" y="2697163"/>
          <p14:tracePt t="15962" x="6775450" y="2697163"/>
          <p14:tracePt t="15978" x="6734175" y="2697163"/>
          <p14:tracePt t="15981" x="6691313" y="2697163"/>
          <p14:tracePt t="16158" x="6691313" y="2728913"/>
          <p14:tracePt t="16164" x="6691313" y="2770188"/>
          <p14:tracePt t="16180" x="6691313" y="2863850"/>
          <p14:tracePt t="16192" x="6723063" y="2959100"/>
          <p14:tracePt t="16212" x="6723063" y="3094038"/>
          <p14:tracePt t="16214" x="6723063" y="3136900"/>
          <p14:tracePt t="16227" x="6765925" y="3189288"/>
          <p14:tracePt t="16228" x="6765925" y="3230563"/>
          <p14:tracePt t="16244" x="6816725" y="3324225"/>
          <p14:tracePt t="16260" x="6816725" y="3417888"/>
          <p14:tracePt t="16277" x="6816725" y="3460750"/>
          <p14:tracePt t="16278" x="6816725" y="3502025"/>
          <p14:tracePt t="16294" x="6859588" y="3554413"/>
          <p14:tracePt t="16295" x="6859588" y="3595688"/>
          <p14:tracePt t="16313" x="6859588" y="3690938"/>
          <p14:tracePt t="16325" x="6859588" y="3732213"/>
          <p14:tracePt t="16345" x="6859588" y="3825875"/>
          <p14:tracePt t="16347" x="6859588" y="3868738"/>
          <p14:tracePt t="16362" x="6859588" y="3921125"/>
          <p14:tracePt t="16365" x="6911975" y="3962400"/>
          <p14:tracePt t="16376" x="6911975" y="4014788"/>
          <p14:tracePt t="16398" x="6911975" y="4097338"/>
          <p14:tracePt t="16401" x="6911975" y="4149725"/>
          <p14:tracePt t="16410" x="6911975" y="4192588"/>
          <p14:tracePt t="16431" x="6911975" y="4233863"/>
          <p14:tracePt t="16447" x="6911975" y="4286250"/>
          <p14:tracePt t="16472" x="6911975" y="4327525"/>
          <p14:tracePt t="16536" x="6953250" y="4327525"/>
          <p14:tracePt t="16635" x="6994525" y="4327525"/>
          <p14:tracePt t="16674" x="6994525" y="4379913"/>
          <p14:tracePt t="16681" x="7046913" y="4379913"/>
          <p14:tracePt t="16697" x="7089775" y="4379913"/>
          <p14:tracePt t="16714" x="7131050" y="4379913"/>
          <p14:tracePt t="16728" x="7131050" y="4422775"/>
          <p14:tracePt t="16745" x="7183438" y="4422775"/>
          <p14:tracePt t="16788" x="7224713" y="4422775"/>
          <p14:tracePt t="16818" x="7277100" y="4422775"/>
          <p14:tracePt t="16863" x="7319963" y="4422775"/>
          <p14:tracePt t="16879" x="7319963" y="4464050"/>
          <p14:tracePt t="16887" x="7361238" y="4464050"/>
          <p14:tracePt t="16925" x="7413625" y="4464050"/>
          <p14:tracePt t="16994" x="7454900" y="4464050"/>
          <p14:tracePt t="17011" x="7497763" y="4464050"/>
          <p14:tracePt t="17175" x="7550150" y="4464050"/>
          <p14:tracePt t="17180" x="7591425" y="4464050"/>
          <p14:tracePt t="17194" x="7685088" y="4516438"/>
          <p14:tracePt t="17210" x="7778750" y="4516438"/>
          <p14:tracePt t="17211" x="7778750" y="4557713"/>
          <p14:tracePt t="17228" x="7862888" y="4600575"/>
          <p14:tracePt t="17247" x="8008938" y="4651375"/>
          <p14:tracePt t="17249" x="8051800" y="4694238"/>
          <p14:tracePt t="17260" x="8093075" y="4746625"/>
          <p14:tracePt t="17262" x="8145463" y="4746625"/>
          <p14:tracePt t="17282" x="8416925" y="4829175"/>
          <p14:tracePt t="17284" x="8459788" y="4881563"/>
          <p14:tracePt t="17297" x="8594725" y="4924425"/>
          <p14:tracePt t="17298" x="8647113" y="4924425"/>
          <p14:tracePt t="17314" x="8783638" y="5018088"/>
          <p14:tracePt t="17330" x="8877300" y="5018088"/>
          <p14:tracePt t="17331" x="8918575" y="5018088"/>
          <p14:tracePt t="17345" x="8961438" y="5059363"/>
          <p14:tracePt t="17475" x="9013825" y="5059363"/>
          <p14:tracePt t="17481" x="9013825" y="5029200"/>
          <p14:tracePt t="17499" x="9107488" y="4840288"/>
          <p14:tracePt t="17514" x="9191625" y="4703763"/>
          <p14:tracePt t="17516" x="9244013" y="4662488"/>
          <p14:tracePt t="17531" x="9378950" y="4525963"/>
          <p14:tracePt t="17547" x="9421813" y="4432300"/>
          <p14:tracePt t="17564" x="9472613" y="4379913"/>
          <p14:tracePt t="17596" x="9472613" y="4338638"/>
          <p14:tracePt t="17623" x="9472613" y="4297363"/>
          <p14:tracePt t="17637" x="9472613" y="4244975"/>
          <p14:tracePt t="17679" x="9431338" y="4202113"/>
          <p14:tracePt t="17709" x="9390063" y="4202113"/>
          <p14:tracePt t="17715" x="9390063" y="4160838"/>
          <p14:tracePt t="17730" x="9337675" y="4160838"/>
          <p14:tracePt t="17746" x="9296400" y="4108450"/>
          <p14:tracePt t="17748" x="9253538" y="4108450"/>
          <p14:tracePt t="17763" x="9107488" y="4014788"/>
          <p14:tracePt t="17777" x="9023350" y="3971925"/>
          <p14:tracePt t="17778" x="8970963" y="3971925"/>
          <p14:tracePt t="17795" x="8836025" y="3878263"/>
          <p14:tracePt t="17796" x="8793163" y="3878263"/>
          <p14:tracePt t="17798" x="8793163" y="3836988"/>
          <p14:tracePt t="17812" x="8658225" y="3794125"/>
          <p14:tracePt t="17813" x="8658225" y="3743325"/>
          <p14:tracePt t="17814" x="8605838" y="3743325"/>
          <p14:tracePt t="17830" x="8521700" y="3648075"/>
          <p14:tracePt t="17831" x="8469313" y="3648075"/>
          <p14:tracePt t="17845" x="8428038" y="3606800"/>
          <p14:tracePt t="17862" x="8334375" y="3513138"/>
          <p14:tracePt t="17864" x="8334375" y="3470275"/>
          <p14:tracePt t="17880" x="8239125" y="3376613"/>
          <p14:tracePt t="17897" x="8197850" y="3282950"/>
          <p14:tracePt t="17900" x="8156575" y="3282950"/>
          <p14:tracePt t="17913" x="8104188" y="3240088"/>
          <p14:tracePt t="17915" x="8104188" y="3198813"/>
          <p14:tracePt t="17927" x="8061325" y="3146425"/>
          <p14:tracePt t="17945" x="7967663" y="3063875"/>
          <p14:tracePt t="17963" x="7874000" y="3011488"/>
          <p14:tracePt t="17964" x="7874000" y="2968625"/>
          <p14:tracePt t="17982" x="7831138" y="2916238"/>
          <p14:tracePt t="17984" x="7789863" y="2916238"/>
          <p14:tracePt t="17995" x="7737475" y="2874963"/>
          <p14:tracePt t="18014" x="7696200" y="2874963"/>
          <p14:tracePt t="18017" x="7696200" y="2833688"/>
          <p14:tracePt t="18031" x="7643813" y="2833688"/>
          <p14:tracePt t="18095" x="7600950" y="2833688"/>
          <p14:tracePt t="18134" x="7559675" y="2833688"/>
          <p14:tracePt t="18199" x="7507288" y="2833688"/>
          <p14:tracePt t="18347" x="7466013" y="2833688"/>
          <p14:tracePt t="18353" x="7466013" y="2863850"/>
          <p14:tracePt t="18363" x="7466013" y="2916238"/>
          <p14:tracePt t="18379" x="7424738" y="3000375"/>
          <p14:tracePt t="18381" x="7424738" y="3052763"/>
          <p14:tracePt t="18394" x="7372350" y="3136900"/>
          <p14:tracePt t="18413" x="7329488" y="3282950"/>
          <p14:tracePt t="18428" x="7277100" y="3365500"/>
          <p14:tracePt t="18430" x="7277100" y="3417888"/>
          <p14:tracePt t="18447" x="7277100" y="3460750"/>
          <p14:tracePt t="18450" x="7277100" y="3502025"/>
          <p14:tracePt t="18463" x="7235825" y="3554413"/>
          <p14:tracePt t="18481" x="7235825" y="3648075"/>
          <p14:tracePt t="18499" x="7194550" y="3690938"/>
          <p14:tracePt t="18517" x="7194550" y="3732213"/>
          <p14:tracePt t="18538" x="7194550" y="3784600"/>
          <p14:tracePt t="18554" x="7194550" y="3825875"/>
          <p14:tracePt t="18575" x="7194550" y="3868738"/>
          <p14:tracePt t="18581" x="7194550" y="3921125"/>
          <p14:tracePt t="18597" x="7142163" y="3962400"/>
          <p14:tracePt t="18611" x="7142163" y="4014788"/>
          <p14:tracePt t="18629" x="7142163" y="4097338"/>
          <p14:tracePt t="18646" x="7142163" y="4149725"/>
          <p14:tracePt t="18663" x="7142163" y="4192588"/>
          <p14:tracePt t="18667" x="7142163" y="4233863"/>
          <p14:tracePt t="18679" x="7142163" y="4286250"/>
          <p14:tracePt t="18697" x="7142163" y="4327525"/>
          <p14:tracePt t="18714" x="7183438" y="4422775"/>
          <p14:tracePt t="18731" x="7224713" y="4464050"/>
          <p14:tracePt t="18747" x="7277100" y="4557713"/>
          <p14:tracePt t="18763" x="7319963" y="4600575"/>
          <p14:tracePt t="18764" x="7361238" y="4600575"/>
          <p14:tracePt t="18778" x="7413625" y="4651375"/>
          <p14:tracePt t="18799" x="7497763" y="4694238"/>
          <p14:tracePt t="18812" x="7550150" y="4694238"/>
          <p14:tracePt t="18830" x="7591425" y="4694238"/>
          <p14:tracePt t="18847" x="7591425" y="4746625"/>
          <p14:tracePt t="18851" x="7643813" y="4746625"/>
          <p14:tracePt t="18880" x="7685088" y="4746625"/>
          <p14:tracePt t="18892" x="7727950" y="4746625"/>
          <p14:tracePt t="18906" x="7778750" y="4787900"/>
          <p14:tracePt t="18920" x="7821613" y="4787900"/>
          <p14:tracePt t="18931" x="7821613" y="4829175"/>
          <p14:tracePt t="18932" x="7862888" y="4829175"/>
          <p14:tracePt t="18946" x="7915275" y="4829175"/>
          <p14:tracePt t="18963" x="7956550" y="4829175"/>
          <p14:tracePt t="18981" x="8008938" y="4829175"/>
          <p14:tracePt t="18983" x="8051800" y="4829175"/>
          <p14:tracePt t="18984" x="8051800" y="4881563"/>
          <p14:tracePt t="18996" x="8093075" y="4881563"/>
          <p14:tracePt t="19015" x="8145463" y="4881563"/>
          <p14:tracePt t="19230" x="8145463" y="4924425"/>
          <p14:tracePt t="19232" x="8104188" y="4924425"/>
          <p14:tracePt t="19236" x="8061325" y="4965700"/>
          <p14:tracePt t="19246" x="7967663" y="5059363"/>
          <p14:tracePt t="19247" x="7926388" y="5059363"/>
          <p14:tracePt t="19262" x="7600950" y="5289550"/>
          <p14:tracePt t="19282" x="7058025" y="5697538"/>
          <p14:tracePt t="19284" x="6964363" y="5749925"/>
          <p14:tracePt t="19297" x="6545263" y="6021388"/>
          <p14:tracePt t="19298" x="6462713" y="6064250"/>
          <p14:tracePt t="19300" x="6410325" y="6064250"/>
          <p14:tracePt t="19301" x="6367463" y="6157913"/>
          <p14:tracePt t="19315" x="5865813" y="6429375"/>
          <p14:tracePt t="19316" x="5813425" y="6429375"/>
          <p14:tracePt t="19332" x="5270500" y="6711950"/>
          <p14:tracePt t="19333" x="5227638" y="6753225"/>
          <p14:tracePt t="19334" x="5175250" y="6753225"/>
          <p14:tracePt t="19336" x="5133975" y="6794500"/>
          <p14:tracePt t="20597" x="1504950" y="6669088"/>
          <p14:tracePt t="20599" x="1557338" y="6627813"/>
          <p14:tracePt t="20600" x="1600200" y="6575425"/>
          <p14:tracePt t="20600" x="1600200" y="6534150"/>
          <p14:tracePt t="20602" x="1693863" y="6492875"/>
          <p14:tracePt t="20613" x="2154238" y="6126163"/>
          <p14:tracePt t="20614" x="2195513" y="6073775"/>
          <p14:tracePt t="20615" x="2238375" y="6032500"/>
          <p14:tracePt t="20616" x="2238375" y="5989638"/>
          <p14:tracePt t="20617" x="2332038" y="5989638"/>
          <p14:tracePt t="20630" x="2886075" y="5530850"/>
          <p14:tracePt t="20631" x="2927350" y="5530850"/>
          <p14:tracePt t="20647" x="3659188" y="5029200"/>
          <p14:tracePt t="20649" x="3795713" y="4933950"/>
          <p14:tracePt t="20651" x="3836988" y="4892675"/>
          <p14:tracePt t="20667" x="4486275" y="4525963"/>
          <p14:tracePt t="20669" x="4621213" y="4432300"/>
          <p14:tracePt t="20671" x="4716463" y="4432300"/>
          <p14:tracePt t="20672" x="4716463" y="4379913"/>
          <p14:tracePt t="20676" x="4799013" y="4338638"/>
          <p14:tracePt t="20680" x="4987925" y="4297363"/>
          <p14:tracePt t="20682" x="4987925" y="4244975"/>
          <p14:tracePt t="20683" x="5081588" y="4244975"/>
          <p14:tracePt t="20696" x="5395913" y="4067175"/>
          <p14:tracePt t="20697" x="5448300" y="4067175"/>
          <p14:tracePt t="20713" x="5667375" y="3971925"/>
          <p14:tracePt t="20718" x="5719763" y="3930650"/>
          <p14:tracePt t="20719" x="5761038" y="3930650"/>
          <p14:tracePt t="20730" x="5856288" y="3878263"/>
          <p14:tracePt t="20747" x="5897563" y="3878263"/>
          <p14:tracePt t="21088" x="5949950" y="3878263"/>
          <p14:tracePt t="21090" x="5991225" y="3878263"/>
          <p14:tracePt t="21093" x="6032500" y="3878263"/>
          <p14:tracePt t="21095" x="6127750" y="3836988"/>
          <p14:tracePt t="21100" x="6357938" y="3794125"/>
          <p14:tracePt t="21101" x="6399213" y="3794125"/>
          <p14:tracePt t="21102" x="6399213" y="3743325"/>
          <p14:tracePt t="21115" x="6994525" y="3606800"/>
          <p14:tracePt t="21116" x="7089775" y="3565525"/>
          <p14:tracePt t="21117" x="7183438" y="3565525"/>
          <p14:tracePt t="21118" x="7224713" y="3565525"/>
          <p14:tracePt t="21119" x="7277100" y="3513138"/>
          <p14:tracePt t="21131" x="7821613" y="3376613"/>
          <p14:tracePt t="21149" x="8416925" y="3240088"/>
          <p14:tracePt t="21150" x="8459788" y="3240088"/>
          <p14:tracePt t="21163" x="8740775" y="3146425"/>
          <p14:tracePt t="21165" x="8783638" y="3146425"/>
          <p14:tracePt t="21166" x="8824913" y="3105150"/>
          <p14:tracePt t="21180" x="9055100" y="3063875"/>
          <p14:tracePt t="21181" x="9107488" y="3063875"/>
          <p14:tracePt t="21198" x="9326563" y="3011488"/>
          <p14:tracePt t="21213" x="9472613" y="3011488"/>
          <p14:tracePt t="21232" x="9609138" y="3011488"/>
          <p14:tracePt t="21249" x="9693275" y="3011488"/>
          <p14:tracePt t="21251" x="9745663" y="3011488"/>
          <p14:tracePt t="21254" x="9786938" y="3011488"/>
          <p14:tracePt t="21264" x="9880600" y="3011488"/>
          <p14:tracePt t="21280" x="10058400" y="3011488"/>
          <p14:tracePt t="21296" x="10153650" y="2968625"/>
          <p14:tracePt t="21348" x="10121900" y="2968625"/>
          <p14:tracePt t="21353" x="10028238" y="3000375"/>
          <p14:tracePt t="21356" x="9985375" y="3000375"/>
          <p14:tracePt t="21359" x="9891713" y="3052763"/>
          <p14:tracePt t="21360" x="9839325" y="3052763"/>
          <p14:tracePt t="21368" x="9661525" y="3136900"/>
          <p14:tracePt t="21369" x="9620250" y="3136900"/>
          <p14:tracePt t="21380" x="9390063" y="3230563"/>
          <p14:tracePt t="21382" x="9337675" y="3282950"/>
          <p14:tracePt t="21400" x="9066213" y="3502025"/>
          <p14:tracePt t="21403" x="9023350" y="3502025"/>
          <p14:tracePt t="21414" x="8970963" y="3595688"/>
          <p14:tracePt t="21433" x="8970963" y="3690938"/>
          <p14:tracePt t="21451" x="9055100" y="3732213"/>
          <p14:tracePt t="21452" x="9107488" y="3732213"/>
          <p14:tracePt t="21464" x="9326563" y="3784600"/>
          <p14:tracePt t="21465" x="9378950" y="3784600"/>
          <p14:tracePt t="21480" x="9745663" y="3784600"/>
          <p14:tracePt t="21481" x="9839325" y="3784600"/>
          <p14:tracePt t="21497" x="10288588" y="3648075"/>
          <p14:tracePt t="21498" x="10340975" y="3648075"/>
          <p14:tracePt t="21514" x="10655300" y="3470275"/>
          <p14:tracePt t="21530" x="10842625" y="3240088"/>
          <p14:tracePt t="21547" x="10885488" y="3063875"/>
          <p14:tracePt t="21564" x="10885488" y="2916238"/>
          <p14:tracePt t="21568" x="10885488" y="2874963"/>
          <p14:tracePt t="21570" x="10885488" y="2833688"/>
          <p14:tracePt t="21571" x="10853738" y="2833688"/>
          <p14:tracePt t="21580" x="10760075" y="2738438"/>
          <p14:tracePt t="21600" x="10256838" y="2551113"/>
          <p14:tracePt t="21613" x="9839325" y="2466975"/>
          <p14:tracePt t="21614" x="9798050" y="2466975"/>
          <p14:tracePt t="21631" x="9296400" y="2466975"/>
          <p14:tracePt t="21631" x="9253538" y="2466975"/>
          <p14:tracePt t="21632" x="9201150" y="2466975"/>
          <p14:tracePt t="21633" x="9159875" y="2466975"/>
          <p14:tracePt t="21648" x="8699500" y="2498725"/>
          <p14:tracePt t="21649" x="8605838" y="2498725"/>
          <p14:tracePt t="21666" x="8061325" y="2592388"/>
          <p14:tracePt t="21668" x="8008938" y="2635250"/>
          <p14:tracePt t="21669" x="7967663" y="2635250"/>
          <p14:tracePt t="21680" x="7831138" y="2686050"/>
          <p14:tracePt t="21682" x="7789863" y="2728913"/>
          <p14:tracePt t="21699" x="7600950" y="2770188"/>
          <p14:tracePt t="21717" x="7507288" y="2863850"/>
          <p14:tracePt t="21719" x="7466013" y="2863850"/>
          <p14:tracePt t="21732" x="7424738" y="2959100"/>
          <p14:tracePt t="21747" x="7277100" y="3052763"/>
          <p14:tracePt t="21765" x="7099300" y="3189288"/>
          <p14:tracePt t="21781" x="6964363" y="3282950"/>
          <p14:tracePt t="21801" x="6827838" y="3365500"/>
          <p14:tracePt t="21803" x="6775450" y="3417888"/>
          <p14:tracePt t="21805" x="6734175" y="3417888"/>
          <p14:tracePt t="21817" x="6640513" y="3502025"/>
          <p14:tracePt t="21820" x="6597650" y="3502025"/>
          <p14:tracePt t="21822" x="6545263" y="3554413"/>
          <p14:tracePt t="21836" x="6367463" y="3648075"/>
          <p14:tracePt t="21837" x="6367463" y="3690938"/>
          <p14:tracePt t="21839" x="6326188" y="3690938"/>
          <p14:tracePt t="21852" x="6137275" y="3825875"/>
          <p14:tracePt t="21854" x="6096000" y="3825875"/>
          <p14:tracePt t="21856" x="6096000" y="3868738"/>
          <p14:tracePt t="21868" x="5959475" y="3962400"/>
          <p14:tracePt t="21869" x="5907088" y="4014788"/>
          <p14:tracePt t="21884" x="5813425" y="4149725"/>
          <p14:tracePt t="21886" x="5772150" y="4149725"/>
          <p14:tracePt t="21887" x="5772150" y="4192588"/>
          <p14:tracePt t="21901" x="5729288" y="4379913"/>
          <p14:tracePt t="21917" x="5729288" y="4600575"/>
          <p14:tracePt t="21933" x="5729288" y="4787900"/>
          <p14:tracePt t="21949" x="5729288" y="4924425"/>
          <p14:tracePt t="21966" x="5813425" y="5059363"/>
          <p14:tracePt t="21984" x="5856288" y="5154613"/>
          <p14:tracePt t="21987" x="5856288" y="5195888"/>
          <p14:tracePt t="22539" x="5897563" y="5195888"/>
          <p14:tracePt t="22545" x="5949950" y="5195888"/>
          <p14:tracePt t="22551" x="5991225" y="5195888"/>
          <p14:tracePt t="22554" x="6032500" y="5195888"/>
          <p14:tracePt t="22557" x="6084888" y="5195888"/>
          <p14:tracePt t="22561" x="6180138" y="5195888"/>
          <p14:tracePt t="22571" x="6315075" y="5195888"/>
          <p14:tracePt t="22585" x="6492875" y="5195888"/>
          <p14:tracePt t="22588" x="6545263" y="5195888"/>
          <p14:tracePt t="22603" x="6765925" y="5195888"/>
          <p14:tracePt t="22619" x="6953250" y="5195888"/>
          <p14:tracePt t="22621" x="6994525" y="5195888"/>
          <p14:tracePt t="22635" x="7131050" y="5195888"/>
          <p14:tracePt t="22650" x="7319963" y="5164138"/>
          <p14:tracePt t="22651" x="7361238" y="5164138"/>
          <p14:tracePt t="22668" x="7497763" y="5111750"/>
          <p14:tracePt t="22682" x="7591425" y="5111750"/>
          <p14:tracePt t="22700" x="7685088" y="5070475"/>
          <p14:tracePt t="22716" x="7727950" y="5070475"/>
          <p14:tracePt t="22733" x="7821613" y="5029200"/>
          <p14:tracePt t="22752" x="7915275" y="5029200"/>
          <p14:tracePt t="22767" x="8008938" y="4976813"/>
          <p14:tracePt t="22781" x="8093075" y="4933950"/>
          <p14:tracePt t="22782" x="8145463" y="4933950"/>
          <p14:tracePt t="22798" x="8229600" y="4892675"/>
          <p14:tracePt t="22817" x="8323263" y="4799013"/>
          <p14:tracePt t="22835" x="8459788" y="4703763"/>
          <p14:tracePt t="22852" x="8553450" y="4610100"/>
          <p14:tracePt t="22866" x="8647113" y="4525963"/>
          <p14:tracePt t="22867" x="8688388" y="4475163"/>
          <p14:tracePt t="22884" x="8783638" y="4379913"/>
          <p14:tracePt t="22902" x="8877300" y="4244975"/>
          <p14:tracePt t="22917" x="8961438" y="4160838"/>
          <p14:tracePt t="22919" x="8961438" y="4108450"/>
          <p14:tracePt t="22934" x="9013825" y="4014788"/>
          <p14:tracePt t="22951" x="9107488" y="3930650"/>
          <p14:tracePt t="22968" x="9191625" y="3836988"/>
          <p14:tracePt t="22982" x="9244013" y="3743325"/>
          <p14:tracePt t="22986" x="9285288" y="3743325"/>
          <p14:tracePt t="23000" x="9326563" y="3648075"/>
          <p14:tracePt t="23016" x="9421813" y="3565525"/>
          <p14:tracePt t="23032" x="9515475" y="3429000"/>
          <p14:tracePt t="23048" x="9609138" y="3282950"/>
          <p14:tracePt t="23050" x="9650413" y="3282950"/>
          <p14:tracePt t="23065" x="9693275" y="3198813"/>
          <p14:tracePt t="23082" x="9839325" y="3105150"/>
          <p14:tracePt t="23099" x="9923463" y="3011488"/>
          <p14:tracePt t="23115" x="10058400" y="2874963"/>
          <p14:tracePt t="23134" x="10288588" y="2738438"/>
          <p14:tracePt t="23136" x="10288588" y="2697163"/>
          <p14:tracePt t="23136" x="10340975" y="2697163"/>
          <p14:tracePt t="23149" x="10477500" y="2644775"/>
          <p14:tracePt t="23165" x="10655300" y="2551113"/>
          <p14:tracePt t="23182" x="10748963" y="2508250"/>
          <p14:tracePt t="23199" x="10842625" y="2466975"/>
          <p14:tracePt t="23215" x="10885488" y="2414588"/>
          <p14:tracePt t="23232" x="10979150" y="2414588"/>
          <p14:tracePt t="23250" x="11072813" y="2414588"/>
          <p14:tracePt t="23268" x="11115675" y="2414588"/>
          <p14:tracePt t="23283" x="11156950" y="2414588"/>
          <p14:tracePt t="23284" x="11209338" y="2414588"/>
          <p14:tracePt t="23303" x="11250613" y="2498725"/>
          <p14:tracePt t="23318" x="11250613" y="2551113"/>
          <p14:tracePt t="23335" x="11250613" y="2686050"/>
          <p14:tracePt t="23351" x="11250613" y="2822575"/>
          <p14:tracePt t="23369" x="11250613" y="3000375"/>
          <p14:tracePt t="23370" x="11250613" y="3052763"/>
          <p14:tracePt t="23372" x="11250613" y="3094038"/>
          <p14:tracePt t="23384" x="11250613" y="3189288"/>
          <p14:tracePt t="23400" x="11250613" y="3365500"/>
          <p14:tracePt t="23416" x="11250613" y="3502025"/>
          <p14:tracePt t="23432" x="11218863" y="3648075"/>
          <p14:tracePt t="23449" x="11218863" y="3732213"/>
          <p14:tracePt t="23451" x="11218863" y="3784600"/>
          <p14:tracePt t="23465" x="11218863" y="3825875"/>
          <p14:tracePt t="23468" x="11168063" y="3825875"/>
          <p14:tracePt t="23483" x="11168063" y="3868738"/>
          <p14:tracePt t="23658" x="11168063" y="3921125"/>
          <p14:tracePt t="23668" x="11168063" y="3962400"/>
          <p14:tracePt t="23673" x="11125200" y="3962400"/>
          <p14:tracePt t="23682" x="11125200" y="4014788"/>
          <p14:tracePt t="23701" x="11083925" y="4097338"/>
          <p14:tracePt t="23720" x="11031538" y="4149725"/>
          <p14:tracePt t="23736" x="10990263" y="4192588"/>
          <p14:tracePt t="23752" x="10990263" y="4233863"/>
          <p14:tracePt t="23767" x="10937875" y="4233863"/>
          <p14:tracePt t="23786" x="10895013" y="4233863"/>
          <p14:tracePt t="23802" x="10853738" y="4233863"/>
          <p14:tracePt t="23816" x="10801350" y="4286250"/>
          <p14:tracePt t="23833" x="10760075" y="4286250"/>
          <p14:tracePt t="23854" x="10717213" y="4286250"/>
          <p14:tracePt t="23880" x="10664825" y="4286250"/>
          <p14:tracePt t="23903" x="10623550" y="4286250"/>
          <p14:tracePt t="23908" x="10623550" y="4327525"/>
          <p14:tracePt t="23939" x="10571163" y="4327525"/>
          <p14:tracePt t="23959" x="10529888" y="4327525"/>
          <p14:tracePt t="24075" x="10487025" y="4327525"/>
          <p14:tracePt t="24095" x="10434638" y="4327525"/>
          <p14:tracePt t="24100" x="10393363" y="4327525"/>
          <p14:tracePt t="24118" x="10206038" y="4379913"/>
          <p14:tracePt t="24119" x="10206038" y="4422775"/>
          <p14:tracePt t="24121" x="10163175" y="4422775"/>
          <p14:tracePt t="24135" x="9932988" y="4464050"/>
          <p14:tracePt t="24137" x="9891713" y="4464050"/>
          <p14:tracePt t="24154" x="9620250" y="4557713"/>
          <p14:tracePt t="24156" x="9567863" y="4600575"/>
          <p14:tracePt t="24170" x="9253538" y="4694238"/>
          <p14:tracePt t="24172" x="9201150" y="4694238"/>
          <p14:tracePt t="24186" x="8888413" y="4787900"/>
          <p14:tracePt t="24187" x="8836025" y="4787900"/>
          <p14:tracePt t="24189" x="8793163" y="4787900"/>
          <p14:tracePt t="24201" x="8469313" y="4787900"/>
          <p14:tracePt t="24204" x="8375650" y="4787900"/>
          <p14:tracePt t="24206" x="8334375" y="4787900"/>
          <p14:tracePt t="24208" x="8291513" y="4787900"/>
          <p14:tracePt t="24211" x="8239125" y="4787900"/>
          <p14:tracePt t="24213" x="8156575" y="4787900"/>
          <p14:tracePt t="24214" x="8104188" y="4787900"/>
          <p14:tracePt t="24219" x="8061325" y="4787900"/>
          <p14:tracePt t="24220" x="8008938" y="4787900"/>
          <p14:tracePt t="24224" x="7967663" y="4787900"/>
          <p14:tracePt t="24233" x="7874000" y="4787900"/>
          <p14:tracePt t="24250" x="7789863" y="4746625"/>
          <p14:tracePt t="24265" x="7737475" y="4746625"/>
          <p14:tracePt t="24283" x="7696200" y="4662488"/>
          <p14:tracePt t="24301" x="7600950" y="4525963"/>
          <p14:tracePt t="24316" x="7559675" y="4379913"/>
          <p14:tracePt t="24332" x="7507288" y="4202113"/>
          <p14:tracePt t="24353" x="7466013" y="4067175"/>
          <p14:tracePt t="24369" x="7466013" y="4014788"/>
          <p14:tracePt t="24386" x="7466013" y="3971925"/>
          <p14:tracePt t="24456" x="7424738" y="3971925"/>
          <p14:tracePt t="24506" x="7424738" y="4014788"/>
          <p14:tracePt t="24515" x="7424738" y="4056063"/>
          <p14:tracePt t="24520" x="7372350" y="4097338"/>
          <p14:tracePt t="24532" x="7329488" y="4192588"/>
          <p14:tracePt t="24551" x="7194550" y="4557713"/>
          <p14:tracePt t="24553" x="7194550" y="4600575"/>
          <p14:tracePt t="24583" x="7005638" y="5383213"/>
          <p14:tracePt t="24600" x="6964363" y="5697538"/>
          <p14:tracePt t="24601" x="6911975" y="5749925"/>
          <p14:tracePt t="24620" x="6911975" y="5927725"/>
          <p14:tracePt t="24622" x="6869113" y="5980113"/>
          <p14:tracePt t="24633" x="6869113" y="6021388"/>
          <p14:tracePt t="24651" x="6827838" y="6064250"/>
          <p14:tracePt t="24720" x="6775450" y="6064250"/>
          <p14:tracePt t="24727" x="6734175" y="6064250"/>
          <p14:tracePt t="24733" x="6691313" y="6064250"/>
          <p14:tracePt t="24751" x="6462713" y="5989638"/>
          <p14:tracePt t="24756" x="6367463" y="5937250"/>
          <p14:tracePt t="24758" x="6326188" y="5937250"/>
          <p14:tracePt t="24766" x="6180138" y="5895975"/>
          <p14:tracePt t="24786" x="5865813" y="5802313"/>
          <p14:tracePt t="24803" x="5594350" y="5761038"/>
          <p14:tracePt t="24804" x="5541963" y="5708650"/>
          <p14:tracePt t="24826" x="5227638" y="5665788"/>
          <p14:tracePt t="24831" x="5175250" y="5665788"/>
          <p14:tracePt t="24837" x="5081588" y="5624513"/>
          <p14:tracePt t="24841" x="5040313" y="5624513"/>
          <p14:tracePt t="24854" x="4903788" y="5572125"/>
          <p14:tracePt t="24857" x="4862513" y="5572125"/>
          <p14:tracePt t="24866" x="4810125" y="5572125"/>
          <p14:tracePt t="24871" x="4767263" y="5572125"/>
          <p14:tracePt t="24883" x="4716463" y="5572125"/>
          <p14:tracePt t="24902" x="4673600" y="5530850"/>
          <p14:tracePt t="24936" x="4632325" y="5530850"/>
          <p14:tracePt t="25191" x="4579938" y="5530850"/>
          <p14:tracePt t="25212" x="4579938" y="5561013"/>
          <p14:tracePt t="25222" x="4538663" y="5561013"/>
          <p14:tracePt t="25235" x="4495800" y="5613400"/>
          <p14:tracePt t="25244" x="4443413" y="5613400"/>
          <p14:tracePt t="25255" x="4402138" y="5656263"/>
          <p14:tracePt t="25270" x="4265613" y="5697538"/>
          <p14:tracePt t="25271" x="4265613" y="5749925"/>
          <p14:tracePt t="25287" x="4035425" y="5886450"/>
          <p14:tracePt t="25293" x="3900488" y="5927725"/>
          <p14:tracePt t="25298" x="3848100" y="5980113"/>
          <p14:tracePt t="25304" x="3670300" y="6115050"/>
          <p14:tracePt t="25309" x="3481388" y="6157913"/>
          <p14:tracePt t="25311" x="3481388" y="6210300"/>
          <p14:tracePt t="25317" x="3303588" y="6292850"/>
          <p14:tracePt t="25321" x="3168650" y="6388100"/>
          <p14:tracePt t="25324" x="3073400" y="6429375"/>
          <p14:tracePt t="25326" x="2979738" y="6523038"/>
          <p14:tracePt t="25329" x="2886075" y="6575425"/>
          <p14:tracePt t="25333" x="2749550" y="6618288"/>
          <p14:tracePt t="25335" x="2708275" y="6659563"/>
          <p14:tracePt t="25339" x="2571750" y="67532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400" dirty="0"/>
              <a:t>The </a:t>
            </a:r>
            <a:r>
              <a:rPr lang="en-US" sz="1400" dirty="0" err="1"/>
              <a:t>DevSecOps</a:t>
            </a:r>
            <a:r>
              <a:rPr lang="en-US" sz="1400" dirty="0"/>
              <a:t> pipeline embeds security practices throughout the software development lifecycle. From coding to development, security testing and automation are integrated at every step. </a:t>
            </a:r>
            <a:endParaRPr sz="1400" dirty="0"/>
          </a:p>
          <a:p>
            <a:pPr marL="685800" lvl="1" indent="-228600" algn="l" rtl="0">
              <a:lnSpc>
                <a:spcPct val="90000"/>
              </a:lnSpc>
              <a:spcBef>
                <a:spcPts val="500"/>
              </a:spcBef>
              <a:spcAft>
                <a:spcPts val="0"/>
              </a:spcAft>
              <a:buClr>
                <a:schemeClr val="lt1"/>
              </a:buClr>
              <a:buSzPts val="2000"/>
              <a:buChar char="•"/>
            </a:pPr>
            <a:r>
              <a:rPr lang="en-US" sz="1400" dirty="0"/>
              <a:t>OWASP provides resources, tools and frameworks to help developers mitigate security vulnerabilities. This is used during pre-production at the Design stage.</a:t>
            </a:r>
          </a:p>
          <a:p>
            <a:pPr marL="685800" lvl="1" indent="-228600" algn="l" rtl="0">
              <a:lnSpc>
                <a:spcPct val="90000"/>
              </a:lnSpc>
              <a:spcBef>
                <a:spcPts val="500"/>
              </a:spcBef>
              <a:spcAft>
                <a:spcPts val="0"/>
              </a:spcAft>
              <a:buClr>
                <a:schemeClr val="lt1"/>
              </a:buClr>
              <a:buSzPts val="2000"/>
              <a:buChar char="•"/>
            </a:pPr>
            <a:r>
              <a:rPr lang="en-US" sz="1400" dirty="0"/>
              <a:t>Tools such as static and dynamic application security testing and software composition analysis are utilized throughout multiple </a:t>
            </a:r>
            <a:r>
              <a:rPr lang="en-US" sz="1400" dirty="0" err="1"/>
              <a:t>DevSecOps</a:t>
            </a:r>
            <a:r>
              <a:rPr lang="en-US" sz="1400" dirty="0"/>
              <a:t> stages (Yuga, 2024). </a:t>
            </a:r>
          </a:p>
          <a:p>
            <a:pPr marL="685800" lvl="1" indent="-228600" algn="l" rtl="0">
              <a:lnSpc>
                <a:spcPct val="90000"/>
              </a:lnSpc>
              <a:spcBef>
                <a:spcPts val="500"/>
              </a:spcBef>
              <a:spcAft>
                <a:spcPts val="0"/>
              </a:spcAft>
              <a:buClr>
                <a:schemeClr val="lt1"/>
              </a:buClr>
              <a:buSzPts val="2000"/>
              <a:buChar char="•"/>
            </a:pPr>
            <a:r>
              <a:rPr lang="en-US" sz="1400" dirty="0"/>
              <a:t>Overall, </a:t>
            </a:r>
            <a:r>
              <a:rPr lang="en-US" sz="1400" dirty="0" err="1"/>
              <a:t>DevSecOps</a:t>
            </a:r>
            <a:r>
              <a:rPr lang="en-US" sz="1400" dirty="0"/>
              <a:t> utilizes numerous security and automated tool throughout the entire SDLC, which makes it a top runner for automated workflows. </a:t>
            </a:r>
            <a:endParaRPr sz="1400" dirty="0"/>
          </a:p>
        </p:txBody>
      </p:sp>
      <p:pic>
        <p:nvPicPr>
          <p:cNvPr id="3" name="Picture 2">
            <a:extLst>
              <a:ext uri="{FF2B5EF4-FFF2-40B4-BE49-F238E27FC236}">
                <a16:creationId xmlns:a16="http://schemas.microsoft.com/office/drawing/2014/main" id="{720731B6-229C-2C38-4296-C20BDEC99EA6}"/>
              </a:ext>
            </a:extLst>
          </p:cNvPr>
          <p:cNvPicPr>
            <a:picLocks noChangeAspect="1"/>
          </p:cNvPicPr>
          <p:nvPr/>
        </p:nvPicPr>
        <p:blipFill>
          <a:blip r:embed="rId6"/>
          <a:stretch>
            <a:fillRect/>
          </a:stretch>
        </p:blipFill>
        <p:spPr>
          <a:xfrm>
            <a:off x="6380853" y="2299799"/>
            <a:ext cx="4651651" cy="2682472"/>
          </a:xfrm>
          <a:prstGeom prst="rect">
            <a:avLst/>
          </a:prstGeom>
        </p:spPr>
      </p:pic>
      <p:sp>
        <p:nvSpPr>
          <p:cNvPr id="2" name="Text Placeholder 1">
            <a:extLst>
              <a:ext uri="{FF2B5EF4-FFF2-40B4-BE49-F238E27FC236}">
                <a16:creationId xmlns:a16="http://schemas.microsoft.com/office/drawing/2014/main" id="{DDC53016-D570-C39F-1840-A12793437798}"/>
              </a:ext>
            </a:extLst>
          </p:cNvPr>
          <p:cNvSpPr>
            <a:spLocks noGrp="1"/>
          </p:cNvSpPr>
          <p:nvPr>
            <p:ph type="body" idx="2"/>
          </p:nvPr>
        </p:nvSpPr>
        <p:spPr/>
        <p:txBody>
          <a:bodyPr/>
          <a:lstStyle/>
          <a:p>
            <a:endParaRPr lang="en-US" dirty="0"/>
          </a:p>
        </p:txBody>
      </p:sp>
      <p:pic>
        <p:nvPicPr>
          <p:cNvPr id="211" name="Google Shape;211;p1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FB84BD0F-A0E9-DC1C-EE54-79005992C0E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27"/>
    </mc:Choice>
    <mc:Fallback>
      <p:transition spd="slow" advTm="20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13" x="2373313" y="6805613"/>
          <p14:tracePt t="915" x="2466975" y="6764338"/>
          <p14:tracePt t="916" x="2562225" y="6764338"/>
          <p14:tracePt t="918" x="2655888" y="6721475"/>
          <p14:tracePt t="923" x="2886075" y="6669088"/>
          <p14:tracePt t="942" x="3471863" y="6534150"/>
          <p14:tracePt t="943" x="3565525" y="6534150"/>
          <p14:tracePt t="958" x="3889375" y="6440488"/>
          <p14:tracePt t="975" x="4160838" y="6397625"/>
          <p14:tracePt t="992" x="4349750" y="6397625"/>
          <p14:tracePt t="994" x="4391025" y="6356350"/>
          <p14:tracePt t="996" x="4433888" y="6356350"/>
          <p14:tracePt t="1007" x="4527550" y="6356350"/>
          <p14:tracePt t="1009" x="4568825" y="6356350"/>
          <p14:tracePt t="1024" x="4664075" y="6303963"/>
          <p14:tracePt t="1025" x="4716463" y="6303963"/>
          <p14:tracePt t="1042" x="4757738" y="6303963"/>
          <p14:tracePt t="1057" x="4799013" y="6262688"/>
          <p14:tracePt t="1450" x="4799013" y="6210300"/>
          <p14:tracePt t="1463" x="4799013" y="6167438"/>
          <p14:tracePt t="1473" x="4799013" y="6126163"/>
          <p14:tracePt t="1492" x="4851400" y="5989638"/>
          <p14:tracePt t="1510" x="4935538" y="5843588"/>
          <p14:tracePt t="1512" x="4987925" y="5802313"/>
          <p14:tracePt t="1524" x="5029200" y="5708650"/>
          <p14:tracePt t="1526" x="5081588" y="5708650"/>
          <p14:tracePt t="1543" x="5218113" y="5624513"/>
          <p14:tracePt t="1545" x="5218113" y="5572125"/>
          <p14:tracePt t="1546" x="5259388" y="5572125"/>
          <p14:tracePt t="1560" x="5353050" y="5530850"/>
          <p14:tracePt t="1562" x="5395913" y="5530850"/>
          <p14:tracePt t="1578" x="5583238" y="5478463"/>
          <p14:tracePt t="1581" x="5626100" y="5478463"/>
          <p14:tracePt t="1583" x="5667375" y="5478463"/>
          <p14:tracePt t="1594" x="5856288" y="5435600"/>
          <p14:tracePt t="1599" x="5949950" y="5435600"/>
          <p14:tracePt t="1604" x="6032500" y="5435600"/>
          <p14:tracePt t="1609" x="6127750" y="5435600"/>
          <p14:tracePt t="1614" x="6315075" y="5435600"/>
          <p14:tracePt t="1620" x="6399213" y="5394325"/>
          <p14:tracePt t="1623" x="6492875" y="5394325"/>
          <p14:tracePt t="1628" x="6629400" y="5394325"/>
          <p14:tracePt t="1642" x="6816725" y="5394325"/>
          <p14:tracePt t="1643" x="6859588" y="5394325"/>
          <p14:tracePt t="1660" x="7089775" y="5394325"/>
          <p14:tracePt t="1662" x="7131050" y="5394325"/>
          <p14:tracePt t="1676" x="7361238" y="5394325"/>
          <p14:tracePt t="1678" x="7413625" y="5394325"/>
          <p14:tracePt t="1695" x="7685088" y="5394325"/>
          <p14:tracePt t="1697" x="7778750" y="5394325"/>
          <p14:tracePt t="1699" x="7821613" y="5394325"/>
          <p14:tracePt t="1709" x="8093075" y="5426075"/>
          <p14:tracePt t="1712" x="8145463" y="5426075"/>
          <p14:tracePt t="1714" x="8229600" y="5426075"/>
          <p14:tracePt t="1730" x="8647113" y="5478463"/>
          <p14:tracePt t="1732" x="8688388" y="5478463"/>
          <p14:tracePt t="1742" x="8824913" y="5478463"/>
          <p14:tracePt t="1745" x="8877300" y="5478463"/>
          <p14:tracePt t="1764" x="9055100" y="5478463"/>
          <p14:tracePt t="1777" x="9107488" y="5478463"/>
          <p14:tracePt t="1779" x="9148763" y="5478463"/>
          <p14:tracePt t="1795" x="9191625" y="5478463"/>
          <p14:tracePt t="1810" x="9244013" y="5478463"/>
          <p14:tracePt t="2007" x="9201150" y="5478463"/>
          <p14:tracePt t="2013" x="9201150" y="5519738"/>
          <p14:tracePt t="2015" x="9159875" y="5519738"/>
          <p14:tracePt t="2029" x="8970963" y="5697538"/>
          <p14:tracePt t="2032" x="8929688" y="5749925"/>
          <p14:tracePt t="2046" x="8699500" y="5980113"/>
          <p14:tracePt t="2048" x="8658225" y="5980113"/>
          <p14:tracePt t="2050" x="8605838" y="6064250"/>
          <p14:tracePt t="2052" x="8562975" y="6064250"/>
          <p14:tracePt t="2058" x="8469313" y="6157913"/>
          <p14:tracePt t="2061" x="8428038" y="6210300"/>
          <p14:tracePt t="2063" x="8375650" y="6251575"/>
          <p14:tracePt t="2077" x="8104188" y="6481763"/>
          <p14:tracePt t="2079" x="8061325" y="6523038"/>
          <p14:tracePt t="2095" x="7831138" y="6711950"/>
          <p14:tracePt t="2096" x="7831138" y="6753225"/>
          <p14:tracePt t="2108" x="7696200" y="6846888"/>
          <p14:tracePt t="2510" x="7372350" y="6721475"/>
          <p14:tracePt t="2512" x="7277100" y="6575425"/>
          <p14:tracePt t="2514" x="7277100" y="6534150"/>
          <p14:tracePt t="2517" x="7235825" y="6440488"/>
          <p14:tracePt t="2518" x="7194550" y="6397625"/>
          <p14:tracePt t="2525" x="7099300" y="6210300"/>
          <p14:tracePt t="2542" x="6911975" y="5802313"/>
          <p14:tracePt t="2559" x="6775450" y="5572125"/>
          <p14:tracePt t="2560" x="6775450" y="5530850"/>
          <p14:tracePt t="2578" x="6734175" y="5435600"/>
          <p14:tracePt t="2581" x="6734175" y="5394325"/>
          <p14:tracePt t="2700" x="6734175" y="5426075"/>
          <p14:tracePt t="2717" x="6734175" y="5478463"/>
          <p14:tracePt t="2726" x="6734175" y="5519738"/>
          <p14:tracePt t="2733" x="6734175" y="5561013"/>
          <p14:tracePt t="2742" x="6691313" y="5613400"/>
          <p14:tracePt t="2761" x="6691313" y="5749925"/>
          <p14:tracePt t="2762" x="6691313" y="5791200"/>
          <p14:tracePt t="2775" x="6691313" y="5886450"/>
          <p14:tracePt t="2792" x="6723063" y="5980113"/>
          <p14:tracePt t="2809" x="6765925" y="6021388"/>
          <p14:tracePt t="2825" x="6816725" y="6064250"/>
          <p14:tracePt t="2844" x="6859588" y="6115050"/>
          <p14:tracePt t="2846" x="6911975" y="6115050"/>
          <p14:tracePt t="2873" x="6953250" y="6115050"/>
          <p14:tracePt t="2880" x="6953250" y="6157913"/>
          <p14:tracePt t="3158" x="6994525" y="6157913"/>
          <p14:tracePt t="3166" x="7046913" y="6157913"/>
          <p14:tracePt t="3177" x="7131050" y="6126163"/>
          <p14:tracePt t="3195" x="7413625" y="6073775"/>
          <p14:tracePt t="3197" x="7497763" y="6073775"/>
          <p14:tracePt t="3199" x="7550150" y="6073775"/>
          <p14:tracePt t="3210" x="7915275" y="6032500"/>
          <p14:tracePt t="3211" x="7956550" y="6032500"/>
          <p14:tracePt t="3212" x="8051800" y="6032500"/>
          <p14:tracePt t="3213" x="8093075" y="6032500"/>
          <p14:tracePt t="3214" x="8145463" y="6032500"/>
          <p14:tracePt t="3225" x="8594725" y="6032500"/>
          <p14:tracePt t="3227" x="8647113" y="6032500"/>
          <p14:tracePt t="3244" x="9378950" y="6064250"/>
          <p14:tracePt t="3246" x="9421813" y="6064250"/>
          <p14:tracePt t="3248" x="9472613" y="6064250"/>
          <p14:tracePt t="3249" x="9556750" y="6064250"/>
          <p14:tracePt t="3252" x="9650413" y="6064250"/>
          <p14:tracePt t="3253" x="9693275" y="6115050"/>
          <p14:tracePt t="3259" x="9880600" y="6115050"/>
          <p14:tracePt t="3276" x="10340975" y="6210300"/>
          <p14:tracePt t="3278" x="10383838" y="6210300"/>
          <p14:tracePt t="3294" x="10612438" y="6251575"/>
          <p14:tracePt t="3308" x="10707688" y="6251575"/>
          <p14:tracePt t="3432" x="10664825" y="6251575"/>
          <p14:tracePt t="3451" x="10623550" y="6251575"/>
          <p14:tracePt t="3459" x="10571163" y="6251575"/>
          <p14:tracePt t="3474" x="10529888" y="6251575"/>
          <p14:tracePt t="3486" x="10487025" y="6251575"/>
          <p14:tracePt t="3498" x="10434638" y="6251575"/>
          <p14:tracePt t="3511" x="10393363" y="6251575"/>
          <p14:tracePt t="3525" x="10352088" y="6251575"/>
          <p14:tracePt t="3543" x="10299700" y="6251575"/>
          <p14:tracePt t="3560" x="10206038" y="6292850"/>
          <p14:tracePt t="3579" x="10163175" y="6345238"/>
          <p14:tracePt t="3593" x="10121900" y="6345238"/>
          <p14:tracePt t="3610" x="10069513" y="6345238"/>
          <p14:tracePt t="3628" x="10028238" y="6388100"/>
          <p14:tracePt t="3645" x="9985375" y="6388100"/>
          <p14:tracePt t="3663" x="9932988" y="6429375"/>
          <p14:tracePt t="3712" x="9891713" y="6429375"/>
          <p14:tracePt t="3845" x="9839325" y="6429375"/>
          <p14:tracePt t="3854" x="9798050" y="6429375"/>
          <p14:tracePt t="3866" x="9755188" y="6429375"/>
          <p14:tracePt t="3926" x="9755188" y="6397625"/>
          <p14:tracePt t="3934" x="9755188" y="6356350"/>
          <p14:tracePt t="3944" x="9755188" y="6303963"/>
          <p14:tracePt t="3960" x="9755188" y="6210300"/>
          <p14:tracePt t="3976" x="9786938" y="6167438"/>
          <p14:tracePt t="3978" x="9786938" y="6126163"/>
          <p14:tracePt t="3993" x="9786938" y="6073775"/>
          <p14:tracePt t="4047" x="9786938" y="6032500"/>
          <p14:tracePt t="4091" x="9755188" y="5989638"/>
          <p14:tracePt t="4096" x="9702800" y="5989638"/>
          <p14:tracePt t="4100" x="9661525" y="5989638"/>
          <p14:tracePt t="4108" x="9620250" y="5989638"/>
          <p14:tracePt t="4127" x="9567863" y="5989638"/>
          <p14:tracePt t="4217" x="9609138" y="5937250"/>
          <p14:tracePt t="4222" x="9693275" y="5895975"/>
          <p14:tracePt t="4224" x="9745663" y="5843588"/>
          <p14:tracePt t="4230" x="9923463" y="5708650"/>
          <p14:tracePt t="4248" x="10612438" y="5207000"/>
          <p14:tracePt t="4251" x="10707688" y="5111750"/>
          <p14:tracePt t="4253" x="10790238" y="5070475"/>
          <p14:tracePt t="4254" x="10842625" y="5029200"/>
          <p14:tracePt t="4256" x="10885488" y="4976813"/>
          <p14:tracePt t="4264" x="11115675" y="4746625"/>
          <p14:tracePt t="4265" x="11156950" y="4703763"/>
          <p14:tracePt t="4281" x="11439525" y="4338638"/>
          <p14:tracePt t="4282" x="11480800" y="4297363"/>
          <p14:tracePt t="4295" x="11617325" y="4014788"/>
          <p14:tracePt t="4298" x="11617325" y="3971925"/>
          <p14:tracePt t="4299" x="11669713" y="3971925"/>
          <p14:tracePt t="4311" x="11710988" y="3743325"/>
          <p14:tracePt t="4313" x="11710988" y="3700463"/>
          <p14:tracePt t="4327" x="11710988" y="3470275"/>
          <p14:tracePt t="4330" x="11710988" y="3429000"/>
          <p14:tracePt t="4331" x="11710988" y="3376613"/>
          <p14:tracePt t="4346" x="11710988" y="3146425"/>
          <p14:tracePt t="4348" x="11669713" y="3146425"/>
          <p14:tracePt t="4350" x="11669713" y="3105150"/>
          <p14:tracePt t="4361" x="11585575" y="2968625"/>
          <p14:tracePt t="4378" x="11396663" y="2781300"/>
          <p14:tracePt t="4397" x="11083925" y="2603500"/>
          <p14:tracePt t="4401" x="10990263" y="2551113"/>
          <p14:tracePt t="4402" x="10937875" y="2551113"/>
          <p14:tracePt t="4410" x="10801350" y="2466975"/>
          <p14:tracePt t="4430" x="10434638" y="2332038"/>
          <p14:tracePt t="4432" x="10352088" y="2279650"/>
          <p14:tracePt t="4446" x="10163175" y="2184400"/>
          <p14:tracePt t="4463" x="9932988" y="2101850"/>
          <p14:tracePt t="4479" x="9798050" y="2049463"/>
          <p14:tracePt t="4482" x="9755188" y="2049463"/>
          <p14:tracePt t="4496" x="9661525" y="2006600"/>
          <p14:tracePt t="4512" x="9567863" y="1965325"/>
          <p14:tracePt t="4531" x="9431338" y="1965325"/>
          <p14:tracePt t="4533" x="9390063" y="1912938"/>
          <p14:tracePt t="4536" x="9337675" y="1912938"/>
          <p14:tracePt t="4540" x="9296400" y="1912938"/>
          <p14:tracePt t="4544" x="9201150" y="1871663"/>
          <p14:tracePt t="4548" x="9159875" y="1871663"/>
          <p14:tracePt t="4556" x="9023350" y="1871663"/>
          <p14:tracePt t="4557" x="8970963" y="1871663"/>
          <p14:tracePt t="4563" x="8836025" y="1871663"/>
          <p14:tracePt t="4580" x="8375650" y="1871663"/>
          <p14:tracePt t="4583" x="8239125" y="1871663"/>
          <p14:tracePt t="4585" x="8197850" y="1871663"/>
          <p14:tracePt t="4587" x="8156575" y="1903413"/>
          <p14:tracePt t="4596" x="7926388" y="1954213"/>
          <p14:tracePt t="4598" x="7789863" y="1997075"/>
          <p14:tracePt t="4599" x="7737475" y="1997075"/>
          <p14:tracePt t="4613" x="7372350" y="2090738"/>
          <p14:tracePt t="4615" x="7277100" y="2132013"/>
          <p14:tracePt t="4629" x="6911975" y="2268538"/>
          <p14:tracePt t="4631" x="6869113" y="2268538"/>
          <p14:tracePt t="4647" x="6503988" y="2498725"/>
          <p14:tracePt t="4649" x="6462713" y="2551113"/>
          <p14:tracePt t="4665" x="6137275" y="2863850"/>
          <p14:tracePt t="4667" x="6096000" y="2916238"/>
          <p14:tracePt t="4668" x="6043613" y="2959100"/>
          <p14:tracePt t="4670" x="6002338" y="3000375"/>
          <p14:tracePt t="4672" x="5959475" y="3052763"/>
          <p14:tracePt t="4676" x="5865813" y="3136900"/>
          <p14:tracePt t="4695" x="5541963" y="3554413"/>
          <p14:tracePt t="4712" x="5311775" y="3921125"/>
          <p14:tracePt t="4730" x="5175250" y="4233863"/>
          <p14:tracePt t="4733" x="5133975" y="4286250"/>
          <p14:tracePt t="4735" x="5133975" y="4379913"/>
          <p14:tracePt t="4737" x="5133975" y="4422775"/>
          <p14:tracePt t="4738" x="5133975" y="4464050"/>
          <p14:tracePt t="4743" x="5081588" y="4557713"/>
          <p14:tracePt t="4744" x="5081588" y="4600575"/>
          <p14:tracePt t="4761" x="5081588" y="5059363"/>
          <p14:tracePt t="4763" x="5122863" y="5111750"/>
          <p14:tracePt t="4765" x="5122863" y="5195888"/>
          <p14:tracePt t="4777" x="5259388" y="5426075"/>
          <p14:tracePt t="4777" x="5259388" y="5478463"/>
          <p14:tracePt t="4778" x="5300663" y="5478463"/>
          <p14:tracePt t="4795" x="5667375" y="5749925"/>
          <p14:tracePt t="4797" x="5719763" y="5791200"/>
          <p14:tracePt t="4798" x="5813425" y="5791200"/>
          <p14:tracePt t="4799" x="5813425" y="5843588"/>
          <p14:tracePt t="4800" x="5856288" y="5843588"/>
          <p14:tracePt t="4810" x="6221413" y="5927725"/>
          <p14:tracePt t="4811" x="6262688" y="5980113"/>
          <p14:tracePt t="4832" x="7131050" y="6064250"/>
          <p14:tracePt t="4834" x="7183438" y="6064250"/>
          <p14:tracePt t="4836" x="7277100" y="6064250"/>
          <p14:tracePt t="4837" x="7319963" y="6064250"/>
          <p14:tracePt t="4846" x="7727950" y="6032500"/>
          <p14:tracePt t="4848" x="7778750" y="6032500"/>
          <p14:tracePt t="4850" x="7862888" y="6032500"/>
          <p14:tracePt t="4851" x="7862888" y="5989638"/>
          <p14:tracePt t="4852" x="7915275" y="5989638"/>
          <p14:tracePt t="4862" x="8229600" y="5895975"/>
          <p14:tracePt t="4863" x="8281988" y="5895975"/>
          <p14:tracePt t="4864" x="8323263" y="5895975"/>
          <p14:tracePt t="4881" x="8688388" y="5708650"/>
          <p14:tracePt t="4882" x="8740775" y="5708650"/>
          <p14:tracePt t="4896" x="8918575" y="5572125"/>
          <p14:tracePt t="4897" x="8961438" y="5530850"/>
          <p14:tracePt t="4911" x="9107488" y="5341938"/>
          <p14:tracePt t="4929" x="9244013" y="5029200"/>
          <p14:tracePt t="4931" x="9244013" y="4933950"/>
          <p14:tracePt t="4934" x="9285288" y="4892675"/>
          <p14:tracePt t="4937" x="9285288" y="4799013"/>
          <p14:tracePt t="4939" x="9285288" y="4746625"/>
          <p14:tracePt t="4940" x="9326563" y="4703763"/>
          <p14:tracePt t="4945" x="9326563" y="4610100"/>
          <p14:tracePt t="4946" x="9326563" y="4568825"/>
          <p14:tracePt t="4960" x="9378950" y="4244975"/>
          <p14:tracePt t="4961" x="9378950" y="4160838"/>
          <p14:tracePt t="4963" x="9378950" y="4108450"/>
          <p14:tracePt t="4979" x="9378950" y="3743325"/>
          <p14:tracePt t="4995" x="9378950" y="3470275"/>
          <p14:tracePt t="5012" x="9378950" y="3376613"/>
          <p14:tracePt t="5182" x="9378950" y="3417888"/>
          <p14:tracePt t="5188" x="9378950" y="3460750"/>
          <p14:tracePt t="5195" x="9421813" y="3502025"/>
          <p14:tracePt t="5212" x="9693275" y="3732213"/>
          <p14:tracePt t="5213" x="9745663" y="3784600"/>
          <p14:tracePt t="5216" x="9786938" y="3825875"/>
          <p14:tracePt t="5217" x="9839325" y="3868738"/>
          <p14:tracePt t="5219" x="9880600" y="3921125"/>
          <p14:tracePt t="5227" x="10153650" y="4097338"/>
          <p14:tracePt t="5229" x="10206038" y="4149725"/>
          <p14:tracePt t="5230" x="10247313" y="4149725"/>
          <p14:tracePt t="5231" x="10288588" y="4192588"/>
          <p14:tracePt t="5232" x="10340975" y="4192588"/>
          <p14:tracePt t="5243" x="10655300" y="4379913"/>
          <p14:tracePt t="5246" x="10842625" y="4464050"/>
          <p14:tracePt t="5248" x="10885488" y="4516438"/>
          <p14:tracePt t="5249" x="10937875" y="4516438"/>
          <p14:tracePt t="5250" x="10979150" y="4557713"/>
          <p14:tracePt t="5263" x="11439525" y="4746625"/>
          <p14:tracePt t="5264" x="11522075" y="4787900"/>
          <p14:tracePt t="5281" x="12118975" y="5059363"/>
          <p14:tracePt t="5514" x="12128500" y="6115050"/>
          <p14:tracePt t="5517" x="12034838" y="6157913"/>
          <p14:tracePt t="5518" x="11993563" y="6157913"/>
          <p14:tracePt t="5520" x="11899900" y="6157913"/>
          <p14:tracePt t="5521" x="11899900" y="6210300"/>
          <p14:tracePt t="5527" x="11722100" y="6251575"/>
          <p14:tracePt t="5528" x="11669713" y="6292850"/>
          <p14:tracePt t="5545" x="11303000" y="6429375"/>
          <p14:tracePt t="5560" x="11083925" y="6523038"/>
          <p14:tracePt t="5579" x="10895013" y="6618288"/>
          <p14:tracePt t="5580" x="10853738" y="6618288"/>
          <p14:tracePt t="5595" x="10801350" y="6618288"/>
          <p14:tracePt t="5611" x="10717213" y="6618288"/>
          <p14:tracePt t="5630" x="10623550" y="6618288"/>
          <p14:tracePt t="5645" x="10529888" y="6575425"/>
          <p14:tracePt t="5647" x="10487025" y="6575425"/>
          <p14:tracePt t="5662" x="10352088" y="6534150"/>
          <p14:tracePt t="5665" x="10299700" y="6534150"/>
          <p14:tracePt t="5677" x="10206038" y="6492875"/>
          <p14:tracePt t="5695" x="10069513" y="6440488"/>
          <p14:tracePt t="5697" x="10028238" y="6397625"/>
          <p14:tracePt t="5713" x="9932988" y="6397625"/>
          <p14:tracePt t="5727" x="9891713" y="6356350"/>
          <p14:tracePt t="5745" x="9839325" y="6356350"/>
          <p14:tracePt t="5762" x="9798050" y="6303963"/>
          <p14:tracePt t="5779" x="9755188" y="6303963"/>
          <p14:tracePt t="5865" x="9702800" y="6303963"/>
          <p14:tracePt t="5882" x="9661525" y="6303963"/>
          <p14:tracePt t="5898" x="9620250" y="6303963"/>
          <p14:tracePt t="5909" x="9567863" y="6303963"/>
          <p14:tracePt t="5915" x="9525000" y="6303963"/>
          <p14:tracePt t="5932" x="9431338" y="6345238"/>
          <p14:tracePt t="5945" x="9337675" y="6388100"/>
          <p14:tracePt t="5946" x="9296400" y="6388100"/>
          <p14:tracePt t="5964" x="9159875" y="6388100"/>
          <p14:tracePt t="5966" x="9159875" y="6429375"/>
          <p14:tracePt t="5968" x="9107488" y="6429375"/>
          <p14:tracePt t="5978" x="9023350" y="6429375"/>
          <p14:tracePt t="5996" x="8888413" y="6481763"/>
          <p14:tracePt t="6011" x="8740775" y="6481763"/>
          <p14:tracePt t="6030" x="8562975" y="6523038"/>
          <p14:tracePt t="6031" x="8521700" y="6523038"/>
          <p14:tracePt t="6048" x="8334375" y="6575425"/>
          <p14:tracePt t="6050" x="8239125" y="6575425"/>
          <p14:tracePt t="6052" x="8239125" y="6618288"/>
          <p14:tracePt t="6062" x="8104188" y="6618288"/>
          <p14:tracePt t="6064" x="8061325" y="6618288"/>
          <p14:tracePt t="6078" x="7874000" y="6659563"/>
          <p14:tracePt t="6096" x="7643813" y="6711950"/>
          <p14:tracePt t="6115" x="7424738" y="6711950"/>
          <p14:tracePt t="6130" x="7277100" y="6711950"/>
          <p14:tracePt t="6145" x="7142163" y="6711950"/>
          <p14:tracePt t="6164" x="6964363" y="6669088"/>
          <p14:tracePt t="6166" x="6911975" y="6669088"/>
          <p14:tracePt t="6181" x="6775450" y="6627813"/>
          <p14:tracePt t="6183" x="6734175" y="6627813"/>
          <p14:tracePt t="6197" x="6503988" y="6534150"/>
          <p14:tracePt t="6199" x="6462713" y="6534150"/>
          <p14:tracePt t="6202" x="6410325" y="6492875"/>
          <p14:tracePt t="6203" x="6367463" y="6492875"/>
          <p14:tracePt t="6213" x="6137275" y="6397625"/>
          <p14:tracePt t="6215" x="6096000" y="6397625"/>
          <p14:tracePt t="6217" x="6002338" y="6356350"/>
          <p14:tracePt t="6228" x="5729288" y="6303963"/>
          <p14:tracePt t="6229" x="5678488" y="6262688"/>
          <p14:tracePt t="6245" x="5270500" y="6126163"/>
          <p14:tracePt t="6246" x="5175250" y="6126163"/>
          <p14:tracePt t="6247" x="5133975" y="6073775"/>
          <p14:tracePt t="6263" x="4767263" y="5989638"/>
          <p14:tracePt t="6265" x="4716463" y="5989638"/>
          <p14:tracePt t="6266" x="4673600" y="5989638"/>
          <p14:tracePt t="6280" x="4402138" y="5937250"/>
          <p14:tracePt t="6282" x="4308475" y="5895975"/>
          <p14:tracePt t="6283" x="4265613" y="5895975"/>
          <p14:tracePt t="6298" x="3984625" y="5843588"/>
          <p14:tracePt t="6300" x="3941763" y="5843588"/>
          <p14:tracePt t="6302" x="3900488" y="5843588"/>
          <p14:tracePt t="6314" x="3670300" y="5802313"/>
          <p14:tracePt t="6316" x="3617913" y="5761038"/>
          <p14:tracePt t="6317" x="3576638" y="5761038"/>
          <p14:tracePt t="6331" x="3398838" y="5708650"/>
          <p14:tracePt t="6334" x="3346450" y="5708650"/>
          <p14:tracePt t="6335" x="3303588" y="5708650"/>
          <p14:tracePt t="6345" x="3251200" y="5708650"/>
          <p14:tracePt t="6363" x="3116263" y="5665788"/>
          <p14:tracePt t="6379" x="3073400" y="5665788"/>
          <p14:tracePt t="6432" x="3073400" y="5624513"/>
          <p14:tracePt t="6591" x="3032125" y="5624513"/>
          <p14:tracePt t="6595" x="2979738" y="5624513"/>
          <p14:tracePt t="6613" x="2749550" y="5572125"/>
          <p14:tracePt t="6613" x="2708275" y="5572125"/>
          <p14:tracePt t="6616" x="2667000" y="5572125"/>
          <p14:tracePt t="6619" x="2614613" y="5572125"/>
          <p14:tracePt t="6630" x="2478088" y="5572125"/>
          <p14:tracePt t="6632" x="2478088" y="5530850"/>
          <p14:tracePt t="6634" x="2436813" y="5530850"/>
          <p14:tracePt t="6645" x="2341563" y="5530850"/>
          <p14:tracePt t="6664" x="2300288" y="5530850"/>
          <p14:tracePt t="6749" x="2247900" y="5530850"/>
          <p14:tracePt t="6759" x="2206625" y="5530850"/>
          <p14:tracePt t="6763" x="2206625" y="5561013"/>
          <p14:tracePt t="6778" x="2111375" y="5613400"/>
          <p14:tracePt t="6913" x="2070100" y="5613400"/>
          <p14:tracePt t="6929" x="2017713" y="5613400"/>
          <p14:tracePt t="6939" x="1976438" y="5613400"/>
          <p14:tracePt t="6945" x="1935163" y="5613400"/>
          <p14:tracePt t="6962" x="1746250" y="5613400"/>
          <p14:tracePt t="6963" x="1704975" y="5613400"/>
          <p14:tracePt t="6982" x="1474788" y="5613400"/>
          <p14:tracePt t="6984" x="1379538" y="5613400"/>
          <p14:tracePt t="6997" x="1244600" y="5572125"/>
          <p14:tracePt t="7014" x="1108075" y="5530850"/>
          <p14:tracePt t="7031" x="1055688" y="5530850"/>
          <p14:tracePt t="7085" x="1055688" y="5478463"/>
          <p14:tracePt t="7098" x="1014413" y="5478463"/>
          <p14:tracePt t="7102" x="1014413" y="5435600"/>
          <p14:tracePt t="7112" x="877888" y="5300663"/>
          <p14:tracePt t="7114" x="836613" y="5300663"/>
          <p14:tracePt t="7116" x="836613" y="5257800"/>
          <p14:tracePt t="7117" x="784225" y="5257800"/>
          <p14:tracePt t="7118" x="784225" y="5207000"/>
          <p14:tracePt t="7120" x="742950" y="5207000"/>
          <p14:tracePt t="7129" x="554038" y="5029200"/>
          <p14:tracePt t="7130" x="512763" y="5029200"/>
          <p14:tracePt t="7146" x="323850" y="4799013"/>
          <p14:tracePt t="7162" x="239713" y="4746625"/>
          <p14:tracePt t="7181" x="239713" y="4703763"/>
          <p14:tracePt t="7199" x="239713" y="4662488"/>
          <p14:tracePt t="7213" x="323850" y="4610100"/>
          <p14:tracePt t="7215" x="323850" y="4568825"/>
          <p14:tracePt t="7218" x="366713" y="4568825"/>
          <p14:tracePt t="7231" x="501650" y="4475163"/>
          <p14:tracePt t="7247" x="690563" y="4338638"/>
          <p14:tracePt t="7263" x="825500" y="4244975"/>
          <p14:tracePt t="7281" x="909638" y="4160838"/>
          <p14:tracePt t="7300" x="1003300" y="4067175"/>
          <p14:tracePt t="7301" x="1055688" y="4014788"/>
          <p14:tracePt t="7315" x="1098550" y="3930650"/>
          <p14:tracePt t="7332" x="1139825" y="3794125"/>
          <p14:tracePt t="7347" x="1192213" y="3700463"/>
          <p14:tracePt t="7362" x="1233488" y="3606800"/>
          <p14:tracePt t="7382" x="1233488" y="3470275"/>
          <p14:tracePt t="7383" x="1276350" y="3470275"/>
          <p14:tracePt t="7384" x="1276350" y="3429000"/>
          <p14:tracePt t="7396" x="1276350" y="3376613"/>
          <p14:tracePt t="7398" x="1276350" y="3335338"/>
          <p14:tracePt t="7414" x="1328738" y="3282950"/>
          <p14:tracePt t="7432" x="1328738" y="3240088"/>
          <p14:tracePt t="7448" x="1370013" y="3198813"/>
          <p14:tracePt t="7465" x="1370013" y="3146425"/>
          <p14:tracePt t="8062" x="1338263" y="3146425"/>
          <p14:tracePt t="8443" x="1370013" y="3146425"/>
          <p14:tracePt t="8486" x="1370013" y="3189288"/>
          <p14:tracePt t="8504" x="1422400" y="3189288"/>
          <p14:tracePt t="8546" x="1463675" y="3189288"/>
          <p14:tracePt t="8569" x="1463675" y="3230563"/>
          <p14:tracePt t="8571" x="1504950" y="3230563"/>
          <p14:tracePt t="8585" x="1557338" y="3230563"/>
          <p14:tracePt t="8600" x="1600200" y="3282950"/>
          <p14:tracePt t="8617" x="1641475" y="3282950"/>
          <p14:tracePt t="8633" x="1693863" y="3324225"/>
          <p14:tracePt t="8648" x="1787525" y="3365500"/>
          <p14:tracePt t="8665" x="1830388" y="3417888"/>
          <p14:tracePt t="8681" x="1924050" y="3460750"/>
          <p14:tracePt t="8698" x="1965325" y="3502025"/>
          <p14:tracePt t="9073" x="1935163" y="3502025"/>
          <p14:tracePt t="9078" x="1882775" y="3502025"/>
          <p14:tracePt t="9082" x="1882775" y="3554413"/>
          <p14:tracePt t="9097" x="1746250" y="3554413"/>
          <p14:tracePt t="9115" x="1516063" y="3595688"/>
          <p14:tracePt t="9131" x="1379538" y="3595688"/>
          <p14:tracePt t="9134" x="1338263" y="3595688"/>
          <p14:tracePt t="9150" x="1150938" y="3595688"/>
          <p14:tracePt t="9152" x="1108075" y="3595688"/>
          <p14:tracePt t="9167" x="1014413" y="3595688"/>
          <p14:tracePt t="9168" x="973138" y="3595688"/>
          <p14:tracePt t="9183" x="836613" y="3595688"/>
          <p14:tracePt t="9200" x="690563" y="3565525"/>
          <p14:tracePt t="9218" x="606425" y="3513138"/>
          <p14:tracePt t="9232" x="512763" y="3513138"/>
          <p14:tracePt t="9236" x="512763" y="3470275"/>
          <p14:tracePt t="9238" x="469900" y="3470275"/>
          <p14:tracePt t="9250" x="417513" y="3470275"/>
          <p14:tracePt t="9755" x="417513" y="3429000"/>
          <p14:tracePt t="9761" x="460375" y="3429000"/>
          <p14:tracePt t="9765" x="501650" y="3429000"/>
          <p14:tracePt t="9783" x="595313" y="3376613"/>
          <p14:tracePt t="9799" x="638175" y="3335338"/>
          <p14:tracePt t="9801" x="690563" y="3335338"/>
          <p14:tracePt t="9815" x="731838" y="3335338"/>
          <p14:tracePt t="9832" x="773113" y="3335338"/>
          <p14:tracePt t="9955" x="773113" y="3282950"/>
          <p14:tracePt t="11696" x="773113" y="3324225"/>
          <p14:tracePt t="11709" x="773113" y="3365500"/>
          <p14:tracePt t="11735" x="773113" y="3417888"/>
          <p14:tracePt t="11758" x="773113" y="3460750"/>
          <p14:tracePt t="12251" x="742950" y="3460750"/>
          <p14:tracePt t="12812" x="773113" y="3429000"/>
          <p14:tracePt t="12825" x="825500" y="3429000"/>
          <p14:tracePt t="12867" x="868363" y="3429000"/>
          <p14:tracePt t="12870" x="909638" y="3429000"/>
          <p14:tracePt t="12883" x="1276350" y="3595688"/>
          <p14:tracePt t="12885" x="1370013" y="3648075"/>
          <p14:tracePt t="12886" x="1463675" y="3690938"/>
          <p14:tracePt t="12887" x="1504950" y="3732213"/>
          <p14:tracePt t="12901" x="2562225" y="4192588"/>
          <p14:tracePt t="12903" x="2603500" y="4233863"/>
          <p14:tracePt t="12905" x="2792413" y="4286250"/>
          <p14:tracePt t="12906" x="2886075" y="4379913"/>
          <p14:tracePt t="12906" x="2970213" y="4379913"/>
          <p14:tracePt t="12907" x="3063875" y="4422775"/>
          <p14:tracePt t="12916" x="3932238" y="4787900"/>
          <p14:tracePt t="12934" x="5489575" y="5289550"/>
          <p14:tracePt t="12936" x="5667375" y="5332413"/>
          <p14:tracePt t="12937" x="5856288" y="5383213"/>
          <p14:tracePt t="12938" x="5949950" y="5383213"/>
          <p14:tracePt t="12952" x="7131050" y="5656263"/>
          <p14:tracePt t="12954" x="7361238" y="5697538"/>
          <p14:tracePt t="12955" x="7454900" y="5697538"/>
          <p14:tracePt t="12968" x="8323263" y="5791200"/>
          <p14:tracePt t="12970" x="8459788" y="5843588"/>
          <p14:tracePt t="12971" x="8512175" y="5843588"/>
          <p14:tracePt t="12972" x="8594725" y="5843588"/>
          <p14:tracePt t="12973" x="8647113" y="5843588"/>
          <p14:tracePt t="12985" x="9191625" y="5843588"/>
          <p14:tracePt t="12987" x="9244013" y="5843588"/>
          <p14:tracePt t="13001" x="9515475" y="5843588"/>
          <p14:tracePt t="13017" x="9556750" y="5843588"/>
          <p14:tracePt t="13049" x="9556750" y="5802313"/>
          <p14:tracePt t="13054" x="9556750" y="5761038"/>
          <p14:tracePt t="13068" x="9609138" y="5624513"/>
          <p14:tracePt t="13069" x="9609138" y="5572125"/>
          <p14:tracePt t="13084" x="9650413" y="5341938"/>
          <p14:tracePt t="13103" x="9650413" y="5111750"/>
          <p14:tracePt t="13121" x="9650413" y="4976813"/>
          <p14:tracePt t="13123" x="9650413" y="4933950"/>
          <p14:tracePt t="13126" x="9650413" y="4892675"/>
          <p14:tracePt t="13139" x="9650413" y="4840288"/>
          <p14:tracePt t="13152" x="9650413" y="4799013"/>
          <p14:tracePt t="13169" x="9620250" y="4799013"/>
          <p14:tracePt t="13203" x="9567863" y="4799013"/>
          <p14:tracePt t="13228" x="9525000" y="4799013"/>
          <p14:tracePt t="13246" x="9472613" y="4799013"/>
          <p14:tracePt t="13259" x="9472613" y="4829175"/>
          <p14:tracePt t="13267" x="9431338" y="4829175"/>
          <p14:tracePt t="13286" x="9431338" y="4881563"/>
          <p14:tracePt t="13303" x="9390063" y="4924425"/>
          <p14:tracePt t="13320" x="9337675" y="5018088"/>
          <p14:tracePt t="13335" x="9337675" y="5059363"/>
          <p14:tracePt t="13480" x="9337675" y="5111750"/>
          <p14:tracePt t="13484" x="9296400" y="5111750"/>
          <p14:tracePt t="13490" x="9296400" y="5154613"/>
          <p14:tracePt t="13502" x="9296400" y="5195888"/>
          <p14:tracePt t="13519" x="9253538" y="5332413"/>
          <p14:tracePt t="13535" x="9159875" y="5426075"/>
          <p14:tracePt t="13536" x="9159875" y="5478463"/>
          <p14:tracePt t="13551" x="9066213" y="5561013"/>
          <p14:tracePt t="13568" x="8970963" y="5613400"/>
          <p14:tracePt t="13586" x="8929688" y="5656263"/>
          <p14:tracePt t="13602" x="8888413" y="5656263"/>
          <p14:tracePt t="13618" x="8888413" y="5697538"/>
          <p14:tracePt t="13688" x="8918575" y="5697538"/>
          <p14:tracePt t="13695" x="9055100" y="5749925"/>
          <p14:tracePt t="13698" x="9107488" y="5749925"/>
          <p14:tracePt t="13703" x="9191625" y="5791200"/>
          <p14:tracePt t="13705" x="9285288" y="5843588"/>
          <p14:tracePt t="13708" x="9378950" y="5843588"/>
          <p14:tracePt t="13709" x="9421813" y="5843588"/>
          <p14:tracePt t="13711" x="9472613" y="5843588"/>
          <p14:tracePt t="13713" x="9472613" y="5886450"/>
          <p14:tracePt t="13715" x="9515475" y="5886450"/>
          <p14:tracePt t="13718" x="9650413" y="5886450"/>
          <p14:tracePt t="13736" x="10017125" y="5927725"/>
          <p14:tracePt t="13739" x="10058400" y="5927725"/>
          <p14:tracePt t="13752" x="10425113" y="5927725"/>
          <p14:tracePt t="13754" x="10477500" y="5927725"/>
          <p14:tracePt t="13769" x="10790238" y="5927725"/>
          <p14:tracePt t="13772" x="10842625" y="5927725"/>
          <p14:tracePt t="13784" x="10979150" y="5927725"/>
          <p14:tracePt t="13787" x="11020425" y="5927725"/>
          <p14:tracePt t="13803" x="11115675" y="5927725"/>
          <p14:tracePt t="13818" x="11209338" y="5927725"/>
          <p14:tracePt t="13834" x="11250613" y="5927725"/>
          <p14:tracePt t="13853" x="11344275" y="5895975"/>
          <p14:tracePt t="13871" x="11522075" y="5761038"/>
          <p14:tracePt t="13885" x="11669713" y="5572125"/>
          <p14:tracePt t="13886" x="11710988" y="5572125"/>
          <p14:tracePt t="13902" x="11847513" y="5341938"/>
          <p14:tracePt t="13904" x="11888788" y="5341938"/>
          <p14:tracePt t="13921" x="12034838" y="5111750"/>
          <p14:tracePt t="14104" x="12180888" y="2874963"/>
          <p14:tracePt t="14108" x="12180888" y="2833688"/>
          <p14:tracePt t="14117" x="12087225" y="2738438"/>
          <p14:tracePt t="14134" x="11899900" y="2603500"/>
          <p14:tracePt t="14151" x="11722100" y="2414588"/>
          <p14:tracePt t="14170" x="11491913" y="2236788"/>
          <p14:tracePt t="14185" x="11303000" y="2101850"/>
          <p14:tracePt t="14187" x="11261725" y="2049463"/>
          <p14:tracePt t="14189" x="11218863" y="2049463"/>
          <p14:tracePt t="14191" x="11218863" y="2006600"/>
          <p14:tracePt t="14200" x="11083925" y="1965325"/>
          <p14:tracePt t="14217" x="10895013" y="1819275"/>
          <p14:tracePt t="14234" x="10717213" y="1735138"/>
          <p14:tracePt t="14253" x="10529888" y="1641475"/>
          <p14:tracePt t="14253" x="10487025" y="1641475"/>
          <p14:tracePt t="14269" x="10299700" y="1641475"/>
          <p14:tracePt t="14270" x="10256838" y="1600200"/>
          <p14:tracePt t="14272" x="10206038" y="1600200"/>
          <p14:tracePt t="14285" x="9985375" y="1600200"/>
          <p14:tracePt t="14287" x="9932988" y="1600200"/>
          <p14:tracePt t="14302" x="9661525" y="1600200"/>
          <p14:tracePt t="14323" x="9337675" y="1600200"/>
          <p14:tracePt t="14325" x="9296400" y="1600200"/>
          <p14:tracePt t="14335" x="9159875" y="1630363"/>
          <p14:tracePt t="14352" x="8970963" y="1725613"/>
          <p14:tracePt t="14354" x="8929688" y="1725613"/>
          <p14:tracePt t="14369" x="8793163" y="1766888"/>
          <p14:tracePt t="14385" x="8699500" y="1819275"/>
          <p14:tracePt t="14387" x="8699500" y="1860550"/>
          <p14:tracePt t="14389" x="8658225" y="1860550"/>
          <p14:tracePt t="14402" x="8562975" y="1903413"/>
          <p14:tracePt t="14420" x="8428038" y="1997075"/>
          <p14:tracePt t="14423" x="8428038" y="2038350"/>
          <p14:tracePt t="14435" x="8334375" y="2038350"/>
          <p14:tracePt t="14437" x="8334375" y="2090738"/>
          <p14:tracePt t="14451" x="8291513" y="2090738"/>
          <p14:tracePt t="14452" x="8291513" y="2132013"/>
          <p14:tracePt t="14558" x="8239125" y="2184400"/>
          <p14:tracePt t="14817" x="8197850" y="2184400"/>
          <p14:tracePt t="14826" x="8156575" y="2184400"/>
          <p14:tracePt t="14835" x="8104188" y="2143125"/>
          <p14:tracePt t="14852" x="7967663" y="2101850"/>
          <p14:tracePt t="14853" x="7967663" y="2049463"/>
          <p14:tracePt t="14868" x="7831138" y="2006600"/>
          <p14:tracePt t="14886" x="7696200" y="1965325"/>
          <p14:tracePt t="14887" x="7643813" y="1965325"/>
          <p14:tracePt t="14902" x="7559675" y="1871663"/>
          <p14:tracePt t="14919" x="7372350" y="1819275"/>
          <p14:tracePt t="14936" x="7194550" y="1778000"/>
          <p14:tracePt t="14937" x="7142163" y="1778000"/>
          <p14:tracePt t="14957" x="6911975" y="1735138"/>
          <p14:tracePt t="14971" x="6734175" y="1682750"/>
          <p14:tracePt t="14974" x="6691313" y="1682750"/>
          <p14:tracePt t="14976" x="6640513" y="1682750"/>
          <p14:tracePt t="14987" x="6503988" y="1682750"/>
          <p14:tracePt t="14989" x="6462713" y="1682750"/>
          <p14:tracePt t="15005" x="6180138" y="1682750"/>
          <p14:tracePt t="15008" x="6137275" y="1682750"/>
          <p14:tracePt t="15021" x="5907088" y="1682750"/>
          <p14:tracePt t="15037" x="5635625" y="1682750"/>
          <p14:tracePt t="15040" x="5594350" y="1682750"/>
          <p14:tracePt t="15044" x="5541963" y="1682750"/>
          <p14:tracePt t="15053" x="5405438" y="1682750"/>
          <p14:tracePt t="15056" x="5364163" y="1682750"/>
          <p14:tracePt t="15071" x="5175250" y="1725613"/>
          <p14:tracePt t="15074" x="5133975" y="1725613"/>
          <p14:tracePt t="15076" x="5081588" y="1725613"/>
          <p14:tracePt t="15086" x="4997450" y="1725613"/>
          <p14:tracePt t="15110" x="4862513" y="1819275"/>
          <p14:tracePt t="15114" x="4810125" y="1819275"/>
          <p14:tracePt t="15153" x="4767263" y="1819275"/>
          <p14:tracePt t="15158" x="4767263" y="1860550"/>
          <p14:tracePt t="15171" x="4767263" y="1903413"/>
          <p14:tracePt t="15186" x="4673600" y="2090738"/>
          <p14:tracePt t="15190" x="4673600" y="2132013"/>
          <p14:tracePt t="15193" x="4632325" y="2184400"/>
          <p14:tracePt t="15196" x="4632325" y="2227263"/>
          <p14:tracePt t="15199" x="4632325" y="2320925"/>
          <p14:tracePt t="15203" x="4579938" y="2405063"/>
          <p14:tracePt t="15205" x="4579938" y="2457450"/>
          <p14:tracePt t="15207" x="4579938" y="2551113"/>
          <p14:tracePt t="15211" x="4538663" y="2635250"/>
          <p14:tracePt t="15218" x="4538663" y="2770188"/>
          <p14:tracePt t="15219" x="4538663" y="2822575"/>
          <p14:tracePt t="15221" x="4495800" y="2822575"/>
          <p14:tracePt t="15237" x="4495800" y="3189288"/>
          <p14:tracePt t="15238" x="4495800" y="3230563"/>
          <p14:tracePt t="15254" x="4495800" y="3554413"/>
          <p14:tracePt t="15256" x="4495800" y="3595688"/>
          <p14:tracePt t="15269" x="4527550" y="3825875"/>
          <p14:tracePt t="15285" x="4568825" y="4149725"/>
          <p14:tracePt t="15301" x="4621213" y="4464050"/>
          <p14:tracePt t="15302" x="4621213" y="4516438"/>
          <p14:tracePt t="15320" x="4621213" y="5018088"/>
          <p14:tracePt t="15321" x="4621213" y="5059363"/>
          <p14:tracePt t="15323" x="4621213" y="5111750"/>
          <p14:tracePt t="15324" x="4664075" y="5195888"/>
          <p14:tracePt t="15325" x="4664075" y="5248275"/>
          <p14:tracePt t="15337" x="4664075" y="5656263"/>
          <p14:tracePt t="15353" x="4757738" y="6210300"/>
          <p14:tracePt t="15355" x="4799013" y="6210300"/>
          <p14:tracePt t="15357" x="4799013" y="6251575"/>
          <p14:tracePt t="15370" x="4935538" y="6618288"/>
          <p14:tracePt t="15373" x="4987925" y="6659563"/>
          <p14:tracePt t="15384" x="5165725" y="6846888"/>
          <p14:tracePt t="15478" x="7862888" y="6805613"/>
          <p14:tracePt t="15480" x="7915275" y="6805613"/>
          <p14:tracePt t="15485" x="8008938" y="6764338"/>
          <p14:tracePt t="15502" x="8229600" y="6669088"/>
          <p14:tracePt t="15520" x="8459788" y="6534150"/>
          <p14:tracePt t="15535" x="8647113" y="6356350"/>
          <p14:tracePt t="15536" x="8688388" y="6303963"/>
          <p14:tracePt t="15553" x="8877300" y="6126163"/>
          <p14:tracePt t="15573" x="9055100" y="5937250"/>
          <p14:tracePt t="15575" x="9107488" y="5895975"/>
          <p14:tracePt t="15576" x="9148763" y="5843588"/>
          <p14:tracePt t="15589" x="9244013" y="5761038"/>
          <p14:tracePt t="15604" x="9285288" y="5665788"/>
          <p14:tracePt t="15619" x="9285288" y="5624513"/>
          <p14:tracePt t="15637" x="9326563" y="5572125"/>
          <p14:tracePt t="15783" x="9378950" y="5530850"/>
          <p14:tracePt t="15792" x="9515475" y="5478463"/>
          <p14:tracePt t="15794" x="9556750" y="5435600"/>
          <p14:tracePt t="15804" x="9745663" y="5341938"/>
          <p14:tracePt t="15805" x="9786938" y="5341938"/>
          <p14:tracePt t="15807" x="9880600" y="5300663"/>
          <p14:tracePt t="15808" x="9923463" y="5300663"/>
          <p14:tracePt t="15810" x="9923463" y="5257800"/>
          <p14:tracePt t="15821" x="10206038" y="5164138"/>
          <p14:tracePt t="15823" x="10288588" y="5111750"/>
          <p14:tracePt t="15825" x="10340975" y="5111750"/>
          <p14:tracePt t="15839" x="10612438" y="4976813"/>
          <p14:tracePt t="15841" x="10655300" y="4933950"/>
          <p14:tracePt t="15843" x="10707688" y="4933950"/>
          <p14:tracePt t="15844" x="10748963" y="4933950"/>
          <p14:tracePt t="15853" x="10937875" y="4840288"/>
          <p14:tracePt t="15855" x="10979150" y="4799013"/>
          <p14:tracePt t="15871" x="11156950" y="4703763"/>
          <p14:tracePt t="15874" x="11209338" y="4703763"/>
          <p14:tracePt t="15879" x="11250613" y="4662488"/>
          <p14:tracePt t="15882" x="11303000" y="4610100"/>
          <p14:tracePt t="15884" x="11344275" y="4610100"/>
          <p14:tracePt t="15887" x="11387138" y="4568825"/>
          <p14:tracePt t="15891" x="11439525" y="4525963"/>
          <p14:tracePt t="15903" x="11574463" y="4379913"/>
          <p14:tracePt t="15922" x="11752263" y="4160838"/>
          <p14:tracePt t="15924" x="11752263" y="4108450"/>
          <p14:tracePt t="15927" x="11804650" y="4014788"/>
          <p14:tracePt t="15929" x="11847513" y="3971925"/>
          <p14:tracePt t="15937" x="11888788" y="3836988"/>
          <p14:tracePt t="15939" x="11888788" y="3794125"/>
          <p14:tracePt t="15940" x="11941175" y="3743325"/>
          <p14:tracePt t="15954" x="11982450" y="3376613"/>
          <p14:tracePt t="15956" x="11982450" y="3335338"/>
          <p14:tracePt t="15957" x="11982450" y="3240088"/>
          <p14:tracePt t="15975" x="11982450" y="2738438"/>
          <p14:tracePt t="15978" x="11982450" y="2603500"/>
          <p14:tracePt t="15980" x="11952288" y="2603500"/>
          <p14:tracePt t="15987" x="11899900" y="2332038"/>
          <p14:tracePt t="15989" x="11815763" y="2236788"/>
          <p14:tracePt t="15990" x="11815763" y="2184400"/>
          <p14:tracePt t="15991" x="11815763" y="2143125"/>
          <p14:tracePt t="15993" x="11763375" y="2049463"/>
          <p14:tracePt t="15994" x="11722100" y="2049463"/>
          <p14:tracePt t="15995" x="11722100" y="2006600"/>
          <p14:tracePt t="16004" x="11533188" y="1735138"/>
          <p14:tracePt t="16005" x="11533188" y="1682750"/>
          <p14:tracePt t="16021" x="11083925" y="1139825"/>
          <p14:tracePt t="16023" x="11031538" y="1139825"/>
          <p14:tracePt t="16024" x="11031538" y="1087438"/>
          <p14:tracePt t="16037" x="10664825" y="773113"/>
          <p14:tracePt t="16054" x="10206038" y="501650"/>
          <p14:tracePt t="16056" x="10121900" y="407988"/>
          <p14:tracePt t="16058" x="10069513" y="407988"/>
          <p14:tracePt t="16071" x="9798050" y="271463"/>
          <p14:tracePt t="16074" x="9702800" y="271463"/>
          <p14:tracePt t="16075" x="9661525" y="219075"/>
          <p14:tracePt t="16086" x="9431338" y="177800"/>
          <p14:tracePt t="16087" x="9390063" y="177800"/>
          <p14:tracePt t="16105" x="8970963" y="136525"/>
          <p14:tracePt t="16107" x="8929688" y="136525"/>
          <p14:tracePt t="16109" x="8888413" y="136525"/>
          <p14:tracePt t="16110" x="8836025" y="136525"/>
          <p14:tracePt t="16120" x="8562975" y="166688"/>
          <p14:tracePt t="16123" x="8469313" y="166688"/>
          <p14:tracePt t="16125" x="8428038" y="166688"/>
          <p14:tracePt t="16126" x="8375650" y="166688"/>
          <p14:tracePt t="16128" x="8375650" y="209550"/>
          <p14:tracePt t="16138" x="8061325" y="261938"/>
          <p14:tracePt t="16139" x="8008938" y="303213"/>
          <p14:tracePt t="16153" x="7696200" y="439738"/>
          <p14:tracePt t="16156" x="7559675" y="492125"/>
          <p14:tracePt t="16159" x="7466013" y="533400"/>
          <p14:tracePt t="16160" x="7424738" y="533400"/>
          <p14:tracePt t="16169" x="7235825" y="627063"/>
          <p14:tracePt t="16170" x="7194550" y="627063"/>
          <p14:tracePt t="16187" x="6869113" y="857250"/>
          <p14:tracePt t="16190" x="6869113" y="898525"/>
          <p14:tracePt t="16191" x="6827838" y="898525"/>
          <p14:tracePt t="16204" x="6775450" y="993775"/>
          <p14:tracePt t="16206" x="6734175" y="993775"/>
          <p14:tracePt t="16207" x="6734175" y="1035050"/>
          <p14:tracePt t="16223" x="6691313" y="1128713"/>
          <p14:tracePt t="16239" x="6640513" y="1222375"/>
          <p14:tracePt t="16257" x="6597650" y="1358900"/>
          <p14:tracePt t="16276" x="6597650" y="1452563"/>
          <p14:tracePt t="16287" x="6597650" y="1495425"/>
          <p14:tracePt t="16306" x="6597650" y="1630363"/>
          <p14:tracePt t="16309" x="6597650" y="1673225"/>
          <p14:tracePt t="16323" x="6597650" y="1766888"/>
          <p14:tracePt t="16326" x="6597650" y="1819275"/>
          <p14:tracePt t="16339" x="6629400" y="1997075"/>
          <p14:tracePt t="16342" x="6681788" y="2038350"/>
          <p14:tracePt t="16347" x="6681788" y="2090738"/>
          <p14:tracePt t="16350" x="6723063" y="2132013"/>
          <p14:tracePt t="16355" x="6765925" y="2227263"/>
          <p14:tracePt t="16357" x="6765925" y="2268538"/>
          <p14:tracePt t="16371" x="6859588" y="2457450"/>
          <p14:tracePt t="16373" x="6859588" y="2498725"/>
          <p14:tracePt t="16376" x="6911975" y="2551113"/>
          <p14:tracePt t="16386" x="6953250" y="2686050"/>
          <p14:tracePt t="16408" x="7089775" y="2916238"/>
          <p14:tracePt t="16409" x="7131050" y="2959100"/>
          <p14:tracePt t="16421" x="7224713" y="3052763"/>
          <p14:tracePt t="16441" x="7361238" y="3136900"/>
          <p14:tracePt t="16444" x="7413625" y="3189288"/>
          <p14:tracePt t="16455" x="7454900" y="3189288"/>
          <p14:tracePt t="16472" x="7497763" y="3230563"/>
          <p14:tracePt t="16541" x="7497763" y="3198813"/>
          <p14:tracePt t="16556" x="7497763" y="3146425"/>
          <p14:tracePt t="16561" x="7497763" y="3105150"/>
          <p14:tracePt t="16572" x="7497763" y="2968625"/>
          <p14:tracePt t="16574" x="7466013" y="2916238"/>
          <p14:tracePt t="16589" x="7424738" y="2697163"/>
          <p14:tracePt t="16591" x="7424738" y="2644775"/>
          <p14:tracePt t="16605" x="7329488" y="2414588"/>
          <p14:tracePt t="16606" x="7329488" y="2373313"/>
          <p14:tracePt t="16620" x="7235825" y="2184400"/>
          <p14:tracePt t="16637" x="7142163" y="2006600"/>
          <p14:tracePt t="16641" x="7099300" y="1965325"/>
          <p14:tracePt t="16652" x="7058025" y="1912938"/>
          <p14:tracePt t="16672" x="6964363" y="1819275"/>
          <p14:tracePt t="16687" x="6869113" y="1735138"/>
          <p14:tracePt t="16705" x="6775450" y="1735138"/>
          <p14:tracePt t="16721" x="6691313" y="1682750"/>
          <p14:tracePt t="16738" x="6545263" y="1641475"/>
          <p14:tracePt t="16742" x="6503988" y="1641475"/>
          <p14:tracePt t="16754" x="6367463" y="1641475"/>
          <p14:tracePt t="16775" x="6096000" y="1641475"/>
          <p14:tracePt t="16778" x="6002338" y="1673225"/>
          <p14:tracePt t="16787" x="5865813" y="1725613"/>
          <p14:tracePt t="16789" x="5813425" y="1725613"/>
          <p14:tracePt t="16790" x="5772150" y="1725613"/>
          <p14:tracePt t="16805" x="5500688" y="1860550"/>
          <p14:tracePt t="16824" x="5175250" y="2038350"/>
          <p14:tracePt t="16828" x="5081588" y="2090738"/>
          <p14:tracePt t="16831" x="4997450" y="2132013"/>
          <p14:tracePt t="16833" x="4997450" y="2184400"/>
          <p14:tracePt t="16835" x="4945063" y="2184400"/>
          <p14:tracePt t="16838" x="4945063" y="2227263"/>
          <p14:tracePt t="16839" x="4903788" y="2268538"/>
          <p14:tracePt t="16841" x="4862513" y="2268538"/>
          <p14:tracePt t="16843" x="4810125" y="2320925"/>
          <p14:tracePt t="16853" x="4767263" y="2457450"/>
          <p14:tracePt t="16854" x="4716463" y="2457450"/>
          <p14:tracePt t="16856" x="4716463" y="2498725"/>
          <p14:tracePt t="16857" x="4673600" y="2498725"/>
          <p14:tracePt t="16873" x="4538663" y="2728913"/>
          <p14:tracePt t="16875" x="4538663" y="2770188"/>
          <p14:tracePt t="16890" x="4443413" y="2959100"/>
          <p14:tracePt t="16891" x="4443413" y="3000375"/>
          <p14:tracePt t="16907" x="4402138" y="3189288"/>
          <p14:tracePt t="16923" x="4349750" y="3460750"/>
          <p14:tracePt t="16926" x="4349750" y="3502025"/>
          <p14:tracePt t="16938" x="4349750" y="3690938"/>
          <p14:tracePt t="16941" x="4349750" y="3732213"/>
          <p14:tracePt t="16956" x="4349750" y="3921125"/>
          <p14:tracePt t="16973" x="4349750" y="4192588"/>
          <p14:tracePt t="16975" x="4391025" y="4233863"/>
          <p14:tracePt t="16988" x="4433888" y="4422775"/>
          <p14:tracePt t="17008" x="4568825" y="4694238"/>
          <p14:tracePt t="17011" x="4568825" y="4746625"/>
          <p14:tracePt t="17013" x="4621213" y="4746625"/>
          <p14:tracePt t="17014" x="4621213" y="4787900"/>
          <p14:tracePt t="17020" x="4664075" y="4829175"/>
          <p14:tracePt t="17021" x="4664075" y="4881563"/>
          <p14:tracePt t="17040" x="4799013" y="4965700"/>
          <p14:tracePt t="17042" x="4851400" y="5018088"/>
          <p14:tracePt t="17044" x="4851400" y="5059363"/>
          <p14:tracePt t="17055" x="4894263" y="5111750"/>
          <p14:tracePt t="17069" x="4935538" y="5154613"/>
          <p14:tracePt t="17214" x="4935538" y="5195888"/>
          <p14:tracePt t="17220" x="4903788" y="5195888"/>
          <p14:tracePt t="17222" x="4903788" y="5248275"/>
          <p14:tracePt t="17237" x="4810125" y="5332413"/>
          <p14:tracePt t="17253" x="4632325" y="5478463"/>
          <p14:tracePt t="17255" x="4579938" y="5478463"/>
          <p14:tracePt t="17271" x="4308475" y="5656263"/>
          <p14:tracePt t="17276" x="4265613" y="5656263"/>
          <p14:tracePt t="17277" x="4213225" y="5697538"/>
          <p14:tracePt t="17287" x="4078288" y="5791200"/>
          <p14:tracePt t="17288" x="4035425" y="5791200"/>
          <p14:tracePt t="17306" x="3711575" y="5927725"/>
          <p14:tracePt t="17309" x="3670300" y="5980113"/>
          <p14:tracePt t="17310" x="3617913" y="5980113"/>
          <p14:tracePt t="17322" x="3440113" y="6064250"/>
          <p14:tracePt t="17324" x="3346450" y="6064250"/>
          <p14:tracePt t="17325" x="3346450" y="6115050"/>
          <p14:tracePt t="17326" x="3303588" y="6115050"/>
          <p14:tracePt t="17341" x="3073400" y="6210300"/>
          <p14:tracePt t="17342" x="3032125" y="6210300"/>
          <p14:tracePt t="17357" x="2844800" y="6292850"/>
          <p14:tracePt t="17358" x="2801938" y="6292850"/>
          <p14:tracePt t="17372" x="2614613" y="6345238"/>
          <p14:tracePt t="17388" x="2436813" y="6429375"/>
          <p14:tracePt t="17389" x="2384425" y="6429375"/>
          <p14:tracePt t="17407" x="2247900" y="6481763"/>
          <p14:tracePt t="17421" x="2154238" y="6523038"/>
          <p14:tracePt t="17440" x="2111375" y="6575425"/>
          <p14:tracePt t="17554" x="2070100" y="6575425"/>
          <p14:tracePt t="17560" x="2017713" y="6575425"/>
          <p14:tracePt t="17571" x="1882775" y="6618288"/>
          <p14:tracePt t="17587" x="1704975" y="6659563"/>
          <p14:tracePt t="17605" x="1568450" y="6711950"/>
          <p14:tracePt t="17606" x="1516063" y="6711950"/>
          <p14:tracePt t="17623" x="1474788" y="6711950"/>
          <p14:tracePt t="17625" x="1422400" y="6711950"/>
          <p14:tracePt t="18022" x="1422400" y="6669088"/>
          <p14:tracePt t="18030" x="1379538" y="6627813"/>
          <p14:tracePt t="18039" x="1379538" y="6575425"/>
          <p14:tracePt t="18054" x="1379538" y="6440488"/>
          <p14:tracePt t="18071" x="1379538" y="6262688"/>
          <p14:tracePt t="18073" x="1379538" y="6210300"/>
          <p14:tracePt t="18091" x="1379538" y="5989638"/>
          <p14:tracePt t="18094" x="1379538" y="5937250"/>
          <p14:tracePt t="18104" x="1379538" y="5843588"/>
          <p14:tracePt t="18124" x="1422400" y="5572125"/>
          <p14:tracePt t="18126" x="1463675" y="5530850"/>
          <p14:tracePt t="18139" x="1463675" y="5435600"/>
          <p14:tracePt t="18141" x="1504950" y="5394325"/>
          <p14:tracePt t="18157" x="1557338" y="5257800"/>
          <p14:tracePt t="18173" x="1600200" y="5164138"/>
          <p14:tracePt t="18193" x="1641475" y="5070475"/>
          <p14:tracePt t="18194" x="1693863" y="5070475"/>
          <p14:tracePt t="18206" x="1693863" y="5029200"/>
          <p14:tracePt t="18223" x="1735138" y="4976813"/>
          <p14:tracePt t="18447" x="1787525" y="4976813"/>
          <p14:tracePt t="18620" x="1830388" y="5018088"/>
          <p14:tracePt t="18625" x="1830388" y="5059363"/>
          <p14:tracePt t="18633" x="1830388" y="5111750"/>
          <p14:tracePt t="18636" x="1830388" y="5154613"/>
          <p14:tracePt t="18641" x="1871663" y="5195888"/>
          <p14:tracePt t="18656" x="1924050" y="5383213"/>
          <p14:tracePt t="18671" x="1924050" y="5561013"/>
          <p14:tracePt t="18673" x="1924050" y="5656263"/>
          <p14:tracePt t="18690" x="1965325" y="5843588"/>
          <p14:tracePt t="18692" x="1965325" y="5886450"/>
          <p14:tracePt t="18705" x="1965325" y="6064250"/>
          <p14:tracePt t="18721" x="1965325" y="6251575"/>
          <p14:tracePt t="18723" x="1965325" y="6292850"/>
          <p14:tracePt t="18740" x="1965325" y="6523038"/>
          <p14:tracePt t="18743" x="1965325" y="6575425"/>
          <p14:tracePt t="18754" x="1965325" y="6659563"/>
          <p14:tracePt t="18774" x="1935163" y="6794500"/>
          <p14:tracePt t="18789" x="1882775" y="68468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Security should always be a company’s #1 priority when it comes to software. Whether data is private, proprietary, sensitive, it should be protected and that is what </a:t>
            </a:r>
            <a:r>
              <a:rPr lang="en-US" sz="2000" dirty="0" err="1"/>
              <a:t>DevSecOps</a:t>
            </a:r>
            <a:r>
              <a:rPr lang="en-US" sz="2000" dirty="0"/>
              <a:t> and this security guide are aiming to accomplish. Rather than waiting until the end of the SDLC to implement secure practices, </a:t>
            </a:r>
            <a:r>
              <a:rPr lang="en-US" sz="2000" dirty="0" err="1"/>
              <a:t>DevSecOps</a:t>
            </a:r>
            <a:r>
              <a:rPr lang="en-US" sz="2000" dirty="0"/>
              <a:t> offers continuous integration and delivery (CI/CD), so that security is #1 at every stage of the SDLC. Putting this off and waiting could mean risking the attacks from malicious users, unintended behavior, and crashes. Every moment you wait can create an opening for an attack, and it is important to not be complacent when security is on the line. Opting to implement </a:t>
            </a:r>
            <a:r>
              <a:rPr lang="en-US" sz="2000" dirty="0" err="1"/>
              <a:t>DevSecOps</a:t>
            </a:r>
            <a:r>
              <a:rPr lang="en-US" sz="2000" dirty="0"/>
              <a:t> may affect scaling, tool integration and even the culture of the company, but this can be addressed by stressing the value and importance of integrated security and implementing scalable security tools. Choosing tools that are compatible and flow effortlessly with the tech stack can overcome any tool integration issues as well (Yuga, 2024).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9B8318D-31F4-9483-200D-591C7BA7D0D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27"/>
    </mc:Choice>
    <mc:Fallback>
      <p:transition spd="slow" advTm="20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831" x="1098550" y="6805613"/>
          <p14:tracePt t="832" x="1098550" y="6764338"/>
          <p14:tracePt t="838" x="1139825" y="6764338"/>
          <p14:tracePt t="857" x="1192213" y="6669088"/>
          <p14:tracePt t="859" x="1233488" y="6627813"/>
          <p14:tracePt t="872" x="1276350" y="6534150"/>
          <p14:tracePt t="891" x="1422400" y="6440488"/>
          <p14:tracePt t="906" x="1463675" y="6356350"/>
          <p14:tracePt t="924" x="1557338" y="6262688"/>
          <p14:tracePt t="943" x="1600200" y="6210300"/>
          <p14:tracePt t="1299" x="1600200" y="6167438"/>
          <p14:tracePt t="1317" x="1693863" y="6032500"/>
          <p14:tracePt t="1320" x="1693863" y="5989638"/>
          <p14:tracePt t="1323" x="1693863" y="5937250"/>
          <p14:tracePt t="1339" x="1735138" y="5802313"/>
          <p14:tracePt t="1341" x="1787525" y="5761038"/>
          <p14:tracePt t="1358" x="1830388" y="5572125"/>
          <p14:tracePt t="1373" x="1924050" y="5341938"/>
          <p14:tracePt t="1376" x="1924050" y="5257800"/>
          <p14:tracePt t="1377" x="1965325" y="5207000"/>
          <p14:tracePt t="1379" x="1965325" y="5164138"/>
          <p14:tracePt t="1389" x="2060575" y="4840288"/>
          <p14:tracePt t="1391" x="2101850" y="4746625"/>
          <p14:tracePt t="1392" x="2101850" y="4703763"/>
          <p14:tracePt t="1393" x="2101850" y="4610100"/>
          <p14:tracePt t="1394" x="2154238" y="4568825"/>
          <p14:tracePt t="1395" x="2154238" y="4525963"/>
          <p14:tracePt t="1396" x="2154238" y="4475163"/>
          <p14:tracePt t="1397" x="2195513" y="4432300"/>
          <p14:tracePt t="1398" x="2195513" y="4379913"/>
          <p14:tracePt t="1406" x="2332038" y="4067175"/>
          <p14:tracePt t="1424" x="2697163" y="3429000"/>
          <p14:tracePt t="1425" x="2740025" y="3335338"/>
          <p14:tracePt t="1426" x="2792413" y="3335338"/>
          <p14:tracePt t="1428" x="2792413" y="3282950"/>
          <p14:tracePt t="1438" x="2970213" y="3063875"/>
          <p14:tracePt t="1454" x="3063875" y="2968625"/>
          <p14:tracePt t="1472" x="3063875" y="2916238"/>
          <p14:tracePt t="1708" x="3063875" y="2874963"/>
          <p14:tracePt t="1711" x="3063875" y="2833688"/>
          <p14:tracePt t="1724" x="3105150" y="2644775"/>
          <p14:tracePt t="1726" x="3157538" y="2603500"/>
          <p14:tracePt t="1739" x="3251200" y="2414588"/>
          <p14:tracePt t="1754" x="3335338" y="2279650"/>
          <p14:tracePt t="1773" x="3471863" y="2184400"/>
          <p14:tracePt t="1791" x="3659188" y="2101850"/>
          <p14:tracePt t="1793" x="3659188" y="2049463"/>
          <p14:tracePt t="1807" x="3754438" y="2006600"/>
          <p14:tracePt t="1808" x="3795713" y="1965325"/>
          <p14:tracePt t="1824" x="3889375" y="1912938"/>
          <p14:tracePt t="1840" x="3984625" y="1819275"/>
          <p14:tracePt t="1858" x="4067175" y="1778000"/>
          <p14:tracePt t="1874" x="4160838" y="1735138"/>
          <p14:tracePt t="1889" x="4203700" y="1682750"/>
          <p14:tracePt t="1909" x="4256088" y="1641475"/>
          <p14:tracePt t="1922" x="4297363" y="1547813"/>
          <p14:tracePt t="1939" x="4391025" y="1411288"/>
          <p14:tracePt t="1940" x="4433888" y="1411288"/>
          <p14:tracePt t="1955" x="4527550" y="1233488"/>
          <p14:tracePt t="1972" x="4621213" y="1087438"/>
          <p14:tracePt t="1974" x="4621213" y="1046163"/>
          <p14:tracePt t="1988" x="4716463" y="909638"/>
          <p14:tracePt t="2006" x="4894263" y="585788"/>
          <p14:tracePt t="2007" x="4935538" y="501650"/>
          <p14:tracePt t="2009" x="4987925" y="501650"/>
          <p14:tracePt t="2011" x="4987925" y="449263"/>
          <p14:tracePt t="2023" x="5165725" y="136525"/>
          <p14:tracePt t="2024" x="5218113" y="136525"/>
          <p14:tracePt t="2026" x="5218113" y="84138"/>
          <p14:tracePt t="3099" x="5678488" y="125413"/>
          <p14:tracePt t="3101" x="5678488" y="166688"/>
          <p14:tracePt t="3102" x="5678488" y="209550"/>
          <p14:tracePt t="3104" x="5678488" y="261938"/>
          <p14:tracePt t="3105" x="5678488" y="303213"/>
          <p14:tracePt t="3122" x="5678488" y="627063"/>
          <p14:tracePt t="3139" x="5500688" y="857250"/>
          <p14:tracePt t="3141" x="5364163" y="898525"/>
          <p14:tracePt t="3142" x="5270500" y="941388"/>
          <p14:tracePt t="3145" x="5175250" y="941388"/>
          <p14:tracePt t="3146" x="5040313" y="993775"/>
          <p14:tracePt t="3148" x="4997450" y="993775"/>
          <p14:tracePt t="3149" x="4862513" y="993775"/>
          <p14:tracePt t="3150" x="4767263" y="993775"/>
          <p14:tracePt t="3151" x="4716463" y="993775"/>
          <p14:tracePt t="3152" x="4632325" y="1035050"/>
          <p14:tracePt t="3419" x="5081588" y="1087438"/>
          <p14:tracePt t="3420" x="5122863" y="1087438"/>
          <p14:tracePt t="3426" x="5530850" y="1128713"/>
          <p14:tracePt t="3428" x="5667375" y="1128713"/>
          <p14:tracePt t="3430" x="5761038" y="1128713"/>
          <p14:tracePt t="3431" x="5813425" y="1128713"/>
          <p14:tracePt t="3432" x="5856288" y="1128713"/>
          <p14:tracePt t="3433" x="5949950" y="1128713"/>
          <p14:tracePt t="3440" x="6315075" y="1128713"/>
          <p14:tracePt t="3440" x="6357938" y="1128713"/>
          <p14:tracePt t="3460" x="6859588" y="1128713"/>
          <p14:tracePt t="3631" x="6827838" y="1128713"/>
          <p14:tracePt t="3641" x="6775450" y="1128713"/>
          <p14:tracePt t="3651" x="6734175" y="1128713"/>
          <p14:tracePt t="3657" x="6691313" y="1128713"/>
          <p14:tracePt t="3674" x="6640513" y="1128713"/>
          <p14:tracePt t="3676" x="6597650" y="1128713"/>
          <p14:tracePt t="3689" x="6503988" y="1087438"/>
          <p14:tracePt t="3691" x="6462713" y="1046163"/>
          <p14:tracePt t="3707" x="6180138" y="950913"/>
          <p14:tracePt t="3723" x="5813425" y="815975"/>
          <p14:tracePt t="3725" x="5813425" y="773113"/>
          <p14:tracePt t="3728" x="5729288" y="773113"/>
          <p14:tracePt t="3729" x="5678488" y="720725"/>
          <p14:tracePt t="3740" x="5405438" y="638175"/>
          <p14:tracePt t="3741" x="5364163" y="638175"/>
          <p14:tracePt t="3743" x="5311775" y="638175"/>
          <p14:tracePt t="3756" x="5081588" y="542925"/>
          <p14:tracePt t="3776" x="4767263" y="449263"/>
          <p14:tracePt t="3794" x="4673600" y="407988"/>
          <p14:tracePt t="3809" x="4632325" y="407988"/>
          <p14:tracePt t="3998" x="4632325" y="355600"/>
          <p14:tracePt t="4022" x="4632325" y="314325"/>
          <p14:tracePt t="4030" x="4632325" y="219075"/>
          <p14:tracePt t="4235" x="4308475" y="73025"/>
          <p14:tracePt t="4254" x="4308475" y="125413"/>
          <p14:tracePt t="4272" x="4308475" y="166688"/>
          <p14:tracePt t="4279" x="4308475" y="209550"/>
          <p14:tracePt t="4293" x="4349750" y="303213"/>
          <p14:tracePt t="4309" x="4391025" y="439738"/>
          <p14:tracePt t="4329" x="4391025" y="533400"/>
          <p14:tracePt t="4340" x="4391025" y="574675"/>
          <p14:tracePt t="4359" x="4433888" y="574675"/>
          <p14:tracePt t="4705" x="4433888" y="627063"/>
          <p14:tracePt t="4711" x="4433888" y="720725"/>
          <p14:tracePt t="4713" x="4433888" y="763588"/>
          <p14:tracePt t="4724" x="4402138" y="898525"/>
          <p14:tracePt t="4725" x="4402138" y="993775"/>
          <p14:tracePt t="4744" x="4349750" y="1265238"/>
          <p14:tracePt t="4759" x="4265613" y="1495425"/>
          <p14:tracePt t="4775" x="4265613" y="1673225"/>
          <p14:tracePt t="4778" x="4265613" y="1725613"/>
          <p14:tracePt t="4790" x="4213225" y="1766888"/>
          <p14:tracePt t="5052" x="4171950" y="1766888"/>
          <p14:tracePt t="5078" x="4171950" y="1735138"/>
          <p14:tracePt t="5082" x="4130675" y="1735138"/>
          <p14:tracePt t="5096" x="4130675" y="1682750"/>
          <p14:tracePt t="5109" x="4078288" y="1682750"/>
          <p14:tracePt t="5127" x="4035425" y="1641475"/>
          <p14:tracePt t="5143" x="3984625" y="1600200"/>
          <p14:tracePt t="5160" x="3984625" y="1547813"/>
          <p14:tracePt t="5176" x="3941763" y="1547813"/>
          <p14:tracePt t="5194" x="3900488" y="1547813"/>
          <p14:tracePt t="5196" x="3900488" y="1504950"/>
          <p14:tracePt t="5227" x="3848100" y="1504950"/>
          <p14:tracePt t="5234" x="3848100" y="1452563"/>
          <p14:tracePt t="5251" x="3806825" y="1452563"/>
          <p14:tracePt t="5273" x="3806825" y="1411288"/>
          <p14:tracePt t="5281" x="3763963" y="1411288"/>
          <p14:tracePt t="5298" x="3763963" y="1370013"/>
          <p14:tracePt t="5313" x="3711575" y="1370013"/>
          <p14:tracePt t="5328" x="3711575" y="1317625"/>
          <p14:tracePt t="5331" x="3670300" y="1274763"/>
          <p14:tracePt t="5354" x="3670300" y="1233488"/>
          <p14:tracePt t="5360" x="3617913" y="1233488"/>
          <p14:tracePt t="5363" x="3617913" y="1181100"/>
          <p14:tracePt t="5628" x="3617913" y="1139825"/>
          <p14:tracePt t="6880" x="3617913" y="1087438"/>
          <p14:tracePt t="6885" x="3617913" y="1046163"/>
          <p14:tracePt t="6893" x="3617913" y="950913"/>
          <p14:tracePt t="6910" x="3617913" y="815975"/>
          <p14:tracePt t="6928" x="3659188" y="720725"/>
          <p14:tracePt t="6944" x="3659188" y="679450"/>
          <p14:tracePt t="7847" x="3617913" y="679450"/>
          <p14:tracePt t="7855" x="3617913" y="720725"/>
          <p14:tracePt t="7860" x="3576638" y="720725"/>
          <p14:tracePt t="7879" x="3481388" y="763588"/>
          <p14:tracePt t="7893" x="3440113" y="763588"/>
          <p14:tracePt t="7912" x="3346450" y="804863"/>
          <p14:tracePt t="7930" x="3303588" y="857250"/>
          <p14:tracePt t="7944" x="3251200" y="898525"/>
          <p14:tracePt t="7964" x="3209925" y="941388"/>
          <p14:tracePt t="7979" x="3168650" y="941388"/>
          <p14:tracePt t="7999" x="3116263" y="993775"/>
          <p14:tracePt t="8097" x="3073400" y="993775"/>
          <p14:tracePt t="8118" x="3073400" y="1035050"/>
          <p14:tracePt t="8128" x="3032125" y="1035050"/>
          <p14:tracePt t="8414" x="3032125" y="1087438"/>
          <p14:tracePt t="8420" x="3063875" y="1087438"/>
          <p14:tracePt t="8429" x="3105150" y="1087438"/>
          <p14:tracePt t="8444" x="3200400" y="1128713"/>
          <p14:tracePt t="8460" x="3387725" y="1171575"/>
          <p14:tracePt t="8462" x="3429000" y="1171575"/>
          <p14:tracePt t="8478" x="3795713" y="1171575"/>
          <p14:tracePt t="8479" x="3836988" y="1171575"/>
          <p14:tracePt t="8480" x="3889375" y="1171575"/>
          <p14:tracePt t="8493" x="4297363" y="1139825"/>
          <p14:tracePt t="8511" x="4935538" y="950913"/>
          <p14:tracePt t="8512" x="4987925" y="950913"/>
          <p14:tracePt t="8528" x="5448300" y="868363"/>
          <p14:tracePt t="8529" x="5489575" y="868363"/>
          <p14:tracePt t="8543" x="5813425" y="815975"/>
          <p14:tracePt t="8544" x="5856288" y="815975"/>
          <p14:tracePt t="8560" x="6084888" y="773113"/>
          <p14:tracePt t="8577" x="6180138" y="773113"/>
          <p14:tracePt t="8593" x="6221413" y="773113"/>
          <p14:tracePt t="8779" x="6180138" y="773113"/>
          <p14:tracePt t="8809" x="6137275" y="773113"/>
          <p14:tracePt t="8818" x="6096000" y="773113"/>
          <p14:tracePt t="8828" x="6096000" y="804863"/>
          <p14:tracePt t="8831" x="6043613" y="857250"/>
          <p14:tracePt t="8845" x="5959475" y="993775"/>
          <p14:tracePt t="8865" x="5813425" y="1222375"/>
          <p14:tracePt t="8868" x="5772150" y="1265238"/>
          <p14:tracePt t="8881" x="5729288" y="1400175"/>
          <p14:tracePt t="8882" x="5678488" y="1400175"/>
          <p14:tracePt t="8884" x="5678488" y="1452563"/>
          <p14:tracePt t="8896" x="5635625" y="1536700"/>
          <p14:tracePt t="8914" x="5541963" y="1673225"/>
          <p14:tracePt t="8916" x="5541963" y="1725613"/>
          <p14:tracePt t="8930" x="5500688" y="1819275"/>
          <p14:tracePt t="8946" x="5448300" y="1903413"/>
          <p14:tracePt t="8961" x="5448300" y="1954213"/>
          <p14:tracePt t="8980" x="5405438" y="1997075"/>
          <p14:tracePt t="9051" x="5364163" y="1997075"/>
          <p14:tracePt t="9063" x="5311775" y="1997075"/>
          <p14:tracePt t="9068" x="5270500" y="1997075"/>
          <p14:tracePt t="9079" x="5175250" y="1965325"/>
          <p14:tracePt t="9080" x="5133975" y="1965325"/>
          <p14:tracePt t="9082" x="5133975" y="1912938"/>
          <p14:tracePt t="9095" x="4997450" y="1871663"/>
          <p14:tracePt t="9113" x="4862513" y="1819275"/>
          <p14:tracePt t="9131" x="4767263" y="1778000"/>
          <p14:tracePt t="9133" x="4716463" y="1778000"/>
          <p14:tracePt t="9147" x="4673600" y="1778000"/>
          <p14:tracePt t="9148" x="4632325" y="1778000"/>
          <p14:tracePt t="9163" x="4579938" y="1735138"/>
          <p14:tracePt t="9181" x="4495800" y="1735138"/>
          <p14:tracePt t="9195" x="4349750" y="1735138"/>
          <p14:tracePt t="9211" x="4213225" y="1735138"/>
          <p14:tracePt t="9229" x="4035425" y="1735138"/>
          <p14:tracePt t="9245" x="3900488" y="1735138"/>
          <p14:tracePt t="9247" x="3848100" y="1735138"/>
          <p14:tracePt t="9262" x="3711575" y="1735138"/>
          <p14:tracePt t="9282" x="3576638" y="1766888"/>
          <p14:tracePt t="9297" x="3481388" y="1766888"/>
          <p14:tracePt t="9318" x="3440113" y="1766888"/>
          <p14:tracePt t="9334" x="3398838" y="1766888"/>
          <p14:tracePt t="9347" x="3346450" y="1766888"/>
          <p14:tracePt t="9362" x="3303588" y="1766888"/>
          <p14:tracePt t="9380" x="3251200" y="1766888"/>
          <p14:tracePt t="9397" x="3168650" y="1766888"/>
          <p14:tracePt t="9413" x="3116263" y="1766888"/>
          <p14:tracePt t="9430" x="3032125" y="1766888"/>
          <p14:tracePt t="9447" x="2979738" y="1735138"/>
          <p14:tracePt t="9464" x="2886075" y="1735138"/>
          <p14:tracePt t="9486" x="2844800" y="1682750"/>
          <p14:tracePt t="9489" x="2801938" y="1682750"/>
          <p14:tracePt t="9498" x="2749550" y="1682750"/>
          <p14:tracePt t="9516" x="2708275" y="1682750"/>
          <p14:tracePt t="9533" x="2667000" y="1682750"/>
          <p14:tracePt t="9546" x="2614613" y="1682750"/>
          <p14:tracePt t="9563" x="2571750" y="1682750"/>
          <p14:tracePt t="9580" x="2519363" y="1682750"/>
          <p14:tracePt t="9601" x="2478088" y="1725613"/>
          <p14:tracePt t="9613" x="2436813" y="1725613"/>
          <p14:tracePt t="9630" x="2436813" y="1766888"/>
          <p14:tracePt t="9645" x="2384425" y="1766888"/>
          <p14:tracePt t="9847" x="2425700" y="1766888"/>
          <p14:tracePt t="9862" x="2466975" y="1766888"/>
          <p14:tracePt t="9879" x="2519363" y="1766888"/>
          <p14:tracePt t="9888" x="2562225" y="1766888"/>
          <p14:tracePt t="9905" x="2603500" y="1766888"/>
          <p14:tracePt t="9913" x="2655888" y="1766888"/>
          <p14:tracePt t="9929" x="2697163" y="1766888"/>
          <p14:tracePt t="9932" x="2740025" y="1766888"/>
          <p14:tracePt t="9946" x="2833688" y="1766888"/>
          <p14:tracePt t="9963" x="2970213" y="1766888"/>
          <p14:tracePt t="9980" x="3105150" y="1766888"/>
          <p14:tracePt t="10000" x="3294063" y="1766888"/>
          <p14:tracePt t="10001" x="3335338" y="1766888"/>
          <p14:tracePt t="10012" x="3429000" y="1766888"/>
          <p14:tracePt t="10029" x="3617913" y="1735138"/>
          <p14:tracePt t="10031" x="3659188" y="1735138"/>
          <p14:tracePt t="10047" x="3836988" y="1682750"/>
          <p14:tracePt t="10050" x="3889375" y="1682750"/>
          <p14:tracePt t="10052" x="3889375" y="1641475"/>
          <p14:tracePt t="10055" x="3932238" y="1641475"/>
          <p14:tracePt t="10063" x="4067175" y="1641475"/>
          <p14:tracePt t="10080" x="4256088" y="1547813"/>
          <p14:tracePt t="10083" x="4297363" y="1547813"/>
          <p14:tracePt t="10095" x="4486275" y="1504950"/>
          <p14:tracePt t="10096" x="4527550" y="1504950"/>
          <p14:tracePt t="10114" x="4799013" y="1452563"/>
          <p14:tracePt t="10114" x="4799013" y="1411288"/>
          <p14:tracePt t="10117" x="4851400" y="1411288"/>
          <p14:tracePt t="10129" x="5029200" y="1370013"/>
          <p14:tracePt t="10146" x="5259388" y="1317625"/>
          <p14:tracePt t="10162" x="5448300" y="1274763"/>
          <p14:tracePt t="10163" x="5489575" y="1274763"/>
          <p14:tracePt t="10181" x="5626100" y="1233488"/>
          <p14:tracePt t="10199" x="5761038" y="1181100"/>
          <p14:tracePt t="10214" x="5813425" y="1181100"/>
          <p14:tracePt t="10217" x="5856288" y="1181100"/>
          <p14:tracePt t="10230" x="5897563" y="1181100"/>
          <p14:tracePt t="10265" x="5897563" y="1139825"/>
          <p14:tracePt t="10271" x="5949950" y="1139825"/>
          <p14:tracePt t="11591" x="5907088" y="1139825"/>
          <p14:tracePt t="11602" x="5865813" y="1139825"/>
          <p14:tracePt t="11609" x="5813425" y="1139825"/>
          <p14:tracePt t="11617" x="5772150" y="1139825"/>
          <p14:tracePt t="11631" x="5594350" y="1087438"/>
          <p14:tracePt t="11632" x="5541963" y="1087438"/>
          <p14:tracePt t="11649" x="5227638" y="1087438"/>
          <p14:tracePt t="11664" x="4862513" y="1046163"/>
          <p14:tracePt t="11667" x="4810125" y="1046163"/>
          <p14:tracePt t="11669" x="4767263" y="1046163"/>
          <p14:tracePt t="11681" x="4538663" y="1046163"/>
          <p14:tracePt t="11683" x="4495800" y="1046163"/>
          <p14:tracePt t="11698" x="4265613" y="1046163"/>
          <p14:tracePt t="11699" x="4213225" y="1046163"/>
          <p14:tracePt t="11713" x="3984625" y="1046163"/>
          <p14:tracePt t="11715" x="3941763" y="1046163"/>
          <p14:tracePt t="11730" x="3763963" y="1046163"/>
          <p14:tracePt t="11749" x="3576638" y="1046163"/>
          <p14:tracePt t="11764" x="3481388" y="1046163"/>
          <p14:tracePt t="11781" x="3398838" y="1046163"/>
          <p14:tracePt t="11797" x="3303588" y="1046163"/>
          <p14:tracePt t="11824" x="3251200" y="1046163"/>
          <p14:tracePt t="12992" x="3251200" y="1003300"/>
          <p14:tracePt t="12994" x="3209925" y="1003300"/>
          <p14:tracePt t="17186" x="3168650" y="1003300"/>
          <p14:tracePt t="17196" x="3116263" y="1003300"/>
          <p14:tracePt t="17216" x="3073400" y="1003300"/>
          <p14:tracePt t="17227" x="3032125" y="1003300"/>
          <p14:tracePt t="17238" x="2979738" y="1003300"/>
          <p14:tracePt t="17250" x="2938463" y="1003300"/>
          <p14:tracePt t="17270" x="2801938" y="1003300"/>
          <p14:tracePt t="17285" x="2667000" y="1035050"/>
          <p14:tracePt t="17303" x="2478088" y="1035050"/>
          <p14:tracePt t="17306" x="2436813" y="1087438"/>
          <p14:tracePt t="17320" x="2300288" y="1128713"/>
          <p14:tracePt t="17339" x="2111375" y="1171575"/>
          <p14:tracePt t="17354" x="1976438" y="1222375"/>
          <p14:tracePt t="17356" x="1882775" y="1265238"/>
          <p14:tracePt t="17369" x="1704975" y="1306513"/>
          <p14:tracePt t="17370" x="1704975" y="1358900"/>
          <p14:tracePt t="17387" x="1474788" y="1452563"/>
          <p14:tracePt t="17402" x="1244600" y="1536700"/>
          <p14:tracePt t="17404" x="1244600" y="1589088"/>
          <p14:tracePt t="17406" x="1201738" y="1589088"/>
          <p14:tracePt t="17419" x="1014413" y="1673225"/>
          <p14:tracePt t="17437" x="742950" y="1860550"/>
          <p14:tracePt t="17440" x="647700" y="1903413"/>
          <p14:tracePt t="17442" x="606425" y="1903413"/>
          <p14:tracePt t="17451" x="469900" y="1997075"/>
          <p14:tracePt t="17453" x="417513" y="2038350"/>
          <p14:tracePt t="17472" x="104775" y="2227263"/>
          <p14:tracePt t="17666" x="41275" y="6157913"/>
          <p14:tracePt t="17669" x="93663" y="6210300"/>
          <p14:tracePt t="17670" x="136525" y="6210300"/>
          <p14:tracePt t="17672" x="177800" y="6210300"/>
          <p14:tracePt t="17674" x="230188" y="6251575"/>
          <p14:tracePt t="17686" x="595313" y="6345238"/>
          <p14:tracePt t="17688" x="638175" y="6345238"/>
          <p14:tracePt t="17702" x="1276350" y="6523038"/>
          <p14:tracePt t="17704" x="1422400" y="6523038"/>
          <p14:tracePt t="17706" x="1504950" y="6575425"/>
          <p14:tracePt t="17707" x="1600200" y="6575425"/>
          <p14:tracePt t="17719" x="2425700" y="6711950"/>
          <p14:tracePt t="17721" x="2466975" y="6711950"/>
          <p14:tracePt t="17721" x="2562225" y="6753225"/>
          <p14:tracePt t="17741" x="3795713" y="6753225"/>
          <p14:tracePt t="17743" x="3932238" y="6753225"/>
          <p14:tracePt t="17745" x="4067175" y="6753225"/>
          <p14:tracePt t="17747" x="4203700" y="6753225"/>
          <p14:tracePt t="17752" x="4433888" y="6753225"/>
          <p14:tracePt t="17755" x="4568825" y="6753225"/>
          <p14:tracePt t="17756" x="4664075" y="6753225"/>
          <p14:tracePt t="17757" x="4757738" y="6753225"/>
          <p14:tracePt t="17758" x="4799013" y="6753225"/>
          <p14:tracePt t="17759" x="4851400" y="6753225"/>
          <p14:tracePt t="17761" x="4894263" y="6753225"/>
          <p14:tracePt t="17762" x="4987925" y="6753225"/>
          <p14:tracePt t="17763" x="5081588" y="6753225"/>
          <p14:tracePt t="17765" x="5165725" y="6753225"/>
          <p14:tracePt t="17768" x="5353050" y="6721475"/>
          <p14:tracePt t="17787" x="6084888" y="6575425"/>
          <p14:tracePt t="17790" x="6262688" y="6534150"/>
          <p14:tracePt t="17792" x="6357938" y="6492875"/>
          <p14:tracePt t="17795" x="6451600" y="6440488"/>
          <p14:tracePt t="17797" x="6545263" y="6397625"/>
          <p14:tracePt t="17799" x="6629400" y="6397625"/>
          <p14:tracePt t="17802" x="6723063" y="6356350"/>
          <p14:tracePt t="17804" x="6765925" y="6356350"/>
          <p14:tracePt t="17806" x="6859588" y="6303963"/>
          <p14:tracePt t="17807" x="6911975" y="6303963"/>
          <p14:tracePt t="17809" x="6953250" y="6303963"/>
          <p14:tracePt t="17810" x="6994525" y="6262688"/>
          <p14:tracePt t="17812" x="7046913" y="6262688"/>
          <p14:tracePt t="17814" x="7089775" y="6210300"/>
          <p14:tracePt t="17815" x="7131050" y="6210300"/>
          <p14:tracePt t="17820" x="7224713" y="6126163"/>
          <p14:tracePt t="17821" x="7277100" y="6126163"/>
          <p14:tracePt t="17835" x="7550150" y="5989638"/>
          <p14:tracePt t="17836" x="7550150" y="5937250"/>
          <p14:tracePt t="17853" x="7727950" y="5761038"/>
          <p14:tracePt t="17868" x="7821613" y="5530850"/>
          <p14:tracePt t="17870" x="7821613" y="5478463"/>
          <p14:tracePt t="17871" x="7862888" y="5435600"/>
          <p14:tracePt t="17885" x="7915275" y="5300663"/>
          <p14:tracePt t="17887" x="7915275" y="5257800"/>
          <p14:tracePt t="17901" x="7956550" y="5111750"/>
          <p14:tracePt t="17922" x="8008938" y="5029200"/>
          <p14:tracePt t="17937" x="8008938" y="4976813"/>
          <p14:tracePt t="18081" x="8051800" y="4976813"/>
          <p14:tracePt t="18103" x="8093075" y="4976813"/>
          <p14:tracePt t="18107" x="8145463" y="4976813"/>
          <p14:tracePt t="18119" x="8281988" y="4976813"/>
          <p14:tracePt t="18120" x="8323263" y="4976813"/>
          <p14:tracePt t="18123" x="8375650" y="4976813"/>
          <p14:tracePt t="18137" x="8647113" y="5018088"/>
          <p14:tracePt t="18138" x="8688388" y="5018088"/>
          <p14:tracePt t="18140" x="8740775" y="5018088"/>
          <p14:tracePt t="18153" x="9013825" y="5059363"/>
          <p14:tracePt t="18155" x="9055100" y="5111750"/>
          <p14:tracePt t="18157" x="9107488" y="5111750"/>
          <p14:tracePt t="18159" x="9191625" y="5111750"/>
          <p14:tracePt t="18168" x="9421813" y="5154613"/>
          <p14:tracePt t="18170" x="9472613" y="5154613"/>
          <p14:tracePt t="18187" x="9880600" y="5248275"/>
          <p14:tracePt t="18188" x="9923463" y="5289550"/>
          <p14:tracePt t="18202" x="10206038" y="5332413"/>
          <p14:tracePt t="18218" x="10383838" y="5383213"/>
          <p14:tracePt t="18220" x="10425113" y="5383213"/>
          <p14:tracePt t="18234" x="10518775" y="5426075"/>
          <p14:tracePt t="18252" x="10571163" y="5426075"/>
          <p14:tracePt t="18356" x="10529888" y="5426075"/>
          <p14:tracePt t="18373" x="10487025" y="5426075"/>
          <p14:tracePt t="18380" x="10434638" y="5426075"/>
          <p14:tracePt t="18390" x="10393363" y="5426075"/>
          <p14:tracePt t="18403" x="10299700" y="5478463"/>
          <p14:tracePt t="18420" x="10206038" y="5478463"/>
          <p14:tracePt t="18422" x="10163175" y="5478463"/>
          <p14:tracePt t="18436" x="10028238" y="5519738"/>
          <p14:tracePt t="18438" x="9985375" y="5561013"/>
          <p14:tracePt t="18440" x="9932988" y="5561013"/>
          <p14:tracePt t="18454" x="9755188" y="5613400"/>
          <p14:tracePt t="18456" x="9702800" y="5656263"/>
          <p14:tracePt t="18457" x="9661525" y="5656263"/>
          <p14:tracePt t="18469" x="9431338" y="5749925"/>
          <p14:tracePt t="18471" x="9390063" y="5749925"/>
          <p14:tracePt t="18487" x="9023350" y="5927725"/>
          <p14:tracePt t="18489" x="8970963" y="5927725"/>
          <p14:tracePt t="18490" x="8929688" y="5927725"/>
          <p14:tracePt t="18491" x="8888413" y="5980113"/>
          <p14:tracePt t="18501" x="8658225" y="6064250"/>
          <p14:tracePt t="18518" x="8239125" y="6210300"/>
          <p14:tracePt t="18519" x="8197850" y="6251575"/>
          <p14:tracePt t="18539" x="7831138" y="6388100"/>
          <p14:tracePt t="18553" x="7600950" y="6481763"/>
          <p14:tracePt t="18555" x="7559675" y="6481763"/>
          <p14:tracePt t="18571" x="7194550" y="6575425"/>
          <p14:tracePt t="18572" x="7099300" y="6575425"/>
          <p14:tracePt t="18586" x="6691313" y="6659563"/>
          <p14:tracePt t="18587" x="6640513" y="6659563"/>
          <p14:tracePt t="18602" x="6137275" y="6753225"/>
          <p14:tracePt t="18618" x="5500688" y="6794500"/>
          <p14:tracePt t="18619" x="5405438" y="6846888"/>
          <p14:tracePt t="18635" x="4767263" y="6846888"/>
          <p14:tracePt t="18636" x="4716463" y="6846888"/>
          <p14:tracePt t="18652" x="4078288" y="6846888"/>
          <p14:tracePt t="18669" x="3576638" y="6764338"/>
          <p14:tracePt t="18670" x="3533775" y="6764338"/>
          <p14:tracePt t="18684" x="3209925" y="6721475"/>
          <p14:tracePt t="18702" x="2938463" y="6669088"/>
          <p14:tracePt t="18720" x="2708275" y="6575425"/>
          <p14:tracePt t="18735" x="2519363" y="6575425"/>
          <p14:tracePt t="18737" x="2478088" y="6575425"/>
          <p14:tracePt t="18739" x="2478088" y="6534150"/>
          <p14:tracePt t="18741" x="2436813" y="6534150"/>
          <p14:tracePt t="18752" x="2341563" y="6492875"/>
          <p14:tracePt t="18768" x="2206625" y="6492875"/>
          <p14:tracePt t="18788" x="2070100" y="6440488"/>
          <p14:tracePt t="18805" x="1976438" y="6397625"/>
          <p14:tracePt t="18821" x="1882775" y="6397625"/>
          <p14:tracePt t="18835" x="1787525" y="6397625"/>
          <p14:tracePt t="18852" x="1746250" y="6356350"/>
          <p14:tracePt t="18869" x="1652588" y="6356350"/>
          <p14:tracePt t="19048" x="1652588" y="6388100"/>
          <p14:tracePt t="19058" x="1652588" y="6429375"/>
          <p14:tracePt t="19071" x="1652588" y="6481763"/>
          <p14:tracePt t="19089" x="1652588" y="6575425"/>
          <p14:tracePt t="19092" x="1652588" y="6618288"/>
          <p14:tracePt t="19103" x="1652588" y="6711950"/>
          <p14:tracePt t="19120" x="1652588" y="684688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61429"/>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Lack of SEI CERT C++ coverage</a:t>
            </a:r>
          </a:p>
          <a:p>
            <a:pPr marL="1600200" lvl="3" indent="-228600">
              <a:spcBef>
                <a:spcPts val="0"/>
              </a:spcBef>
            </a:pPr>
            <a:r>
              <a:rPr lang="en-US" sz="1800" dirty="0"/>
              <a:t>Although 10 standards were pulled out of the SEI CERT C++ library, not all areas were covered. All 10 security principles should be enforced utilizing these standards. </a:t>
            </a:r>
          </a:p>
          <a:p>
            <a:pPr marL="1143000" lvl="2" indent="-228600" algn="l" rtl="0">
              <a:lnSpc>
                <a:spcPct val="90000"/>
              </a:lnSpc>
              <a:spcBef>
                <a:spcPts val="0"/>
              </a:spcBef>
              <a:spcAft>
                <a:spcPts val="0"/>
              </a:spcAft>
              <a:buClr>
                <a:schemeClr val="lt1"/>
              </a:buClr>
              <a:buSzPts val="1800"/>
              <a:buChar char="•"/>
            </a:pPr>
            <a:r>
              <a:rPr lang="en-US" dirty="0"/>
              <a:t>Not enough automated security testing </a:t>
            </a:r>
          </a:p>
          <a:p>
            <a:pPr marL="1600200" lvl="3" indent="-228600">
              <a:spcBef>
                <a:spcPts val="0"/>
              </a:spcBef>
            </a:pPr>
            <a:r>
              <a:rPr lang="en-US" sz="1800" dirty="0"/>
              <a:t>Implement more input validation</a:t>
            </a:r>
          </a:p>
          <a:p>
            <a:pPr marL="1143000" lvl="2" indent="-228600" algn="l" rtl="0">
              <a:lnSpc>
                <a:spcPct val="90000"/>
              </a:lnSpc>
              <a:spcBef>
                <a:spcPts val="0"/>
              </a:spcBef>
              <a:spcAft>
                <a:spcPts val="0"/>
              </a:spcAft>
              <a:buClr>
                <a:schemeClr val="lt1"/>
              </a:buClr>
              <a:buSzPts val="1800"/>
              <a:buChar char="•"/>
            </a:pPr>
            <a:r>
              <a:rPr lang="en-US" dirty="0"/>
              <a:t>Weak CI/CD integration </a:t>
            </a:r>
          </a:p>
          <a:p>
            <a:pPr marL="1600200" lvl="3" indent="-228600">
              <a:spcBef>
                <a:spcPts val="0"/>
              </a:spcBef>
            </a:pPr>
            <a:r>
              <a:rPr lang="en-US" sz="1800" dirty="0"/>
              <a:t>Use security tools with every pull request </a:t>
            </a:r>
          </a:p>
          <a:p>
            <a:pPr marL="1143000" lvl="2" indent="-228600" algn="l" rtl="0">
              <a:lnSpc>
                <a:spcPct val="90000"/>
              </a:lnSpc>
              <a:spcBef>
                <a:spcPts val="0"/>
              </a:spcBef>
              <a:spcAft>
                <a:spcPts val="0"/>
              </a:spcAft>
              <a:buClr>
                <a:schemeClr val="lt1"/>
              </a:buClr>
              <a:buSzPts val="1800"/>
              <a:buChar char="•"/>
            </a:pPr>
            <a:r>
              <a:rPr lang="en-US" dirty="0"/>
              <a:t>Limited training</a:t>
            </a:r>
          </a:p>
          <a:p>
            <a:pPr marL="1600200" lvl="3" indent="-228600">
              <a:spcBef>
                <a:spcPts val="0"/>
              </a:spcBef>
            </a:pPr>
            <a:r>
              <a:rPr lang="en-US" sz="1800" dirty="0"/>
              <a:t>Conduct regular, quarterly training on secure coding and the </a:t>
            </a:r>
            <a:r>
              <a:rPr lang="en-US" sz="1800" dirty="0" err="1"/>
              <a:t>DevSecOps</a:t>
            </a:r>
            <a:r>
              <a:rPr lang="en-US" sz="1800" dirty="0"/>
              <a:t> pipeline</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EB027FE-86DF-3766-A03C-23E753C9B91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20"/>
    </mc:Choice>
    <mc:Fallback>
      <p:transition spd="slow" advTm="6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067" x="868363" y="6764338"/>
          <p14:tracePt t="1073" x="909638" y="6764338"/>
          <p14:tracePt t="1086" x="962025" y="6721475"/>
          <p14:tracePt t="1087" x="1003300" y="6721475"/>
          <p14:tracePt t="1102" x="1192213" y="6669088"/>
          <p14:tracePt t="1120" x="1557338" y="6627813"/>
          <p14:tracePt t="1121" x="1600200" y="6627813"/>
          <p14:tracePt t="1122" x="1641475" y="6627813"/>
          <p14:tracePt t="1122" x="1693863" y="6627813"/>
          <p14:tracePt t="1136" x="2101850" y="6575425"/>
          <p14:tracePt t="1137" x="2154238" y="6534150"/>
          <p14:tracePt t="1138" x="2195513" y="6534150"/>
          <p14:tracePt t="1154" x="2833688" y="6534150"/>
          <p14:tracePt t="1155" x="2886075" y="6534150"/>
          <p14:tracePt t="1156" x="2927350" y="6534150"/>
          <p14:tracePt t="1170" x="3795713" y="6534150"/>
          <p14:tracePt t="1172" x="3889375" y="6492875"/>
          <p14:tracePt t="1175" x="4025900" y="6492875"/>
          <p14:tracePt t="1176" x="4067175" y="6492875"/>
          <p14:tracePt t="1177" x="4160838" y="6492875"/>
          <p14:tracePt t="1178" x="4203700" y="6492875"/>
          <p14:tracePt t="1179" x="4297363" y="6492875"/>
          <p14:tracePt t="1180" x="4349750" y="6492875"/>
          <p14:tracePt t="1180" x="4486275" y="6492875"/>
          <p14:tracePt t="1186" x="4799013" y="6492875"/>
          <p14:tracePt t="1188" x="4935538" y="6492875"/>
          <p14:tracePt t="1189" x="5029200" y="6440488"/>
          <p14:tracePt t="1190" x="5122863" y="6440488"/>
          <p14:tracePt t="1190" x="5165725" y="6440488"/>
          <p14:tracePt t="1203" x="5949950" y="6397625"/>
          <p14:tracePt t="1204" x="6032500" y="6397625"/>
          <p14:tracePt t="1220" x="7046913" y="6303963"/>
          <p14:tracePt t="1222" x="7131050" y="6303963"/>
          <p14:tracePt t="1223" x="7224713" y="6303963"/>
          <p14:tracePt t="1224" x="7277100" y="6303963"/>
          <p14:tracePt t="1240" x="8008938" y="6167438"/>
          <p14:tracePt t="1254" x="8375650" y="6126163"/>
          <p14:tracePt t="1257" x="8459788" y="6073775"/>
          <p14:tracePt t="1259" x="8512175" y="6073775"/>
          <p14:tracePt t="1272" x="8688388" y="6032500"/>
          <p14:tracePt t="1288" x="8783638" y="5989638"/>
          <p14:tracePt t="1304" x="8824913" y="5937250"/>
          <p14:tracePt t="1373" x="8824913" y="5895975"/>
          <p14:tracePt t="1471" x="8793163" y="5895975"/>
          <p14:tracePt t="1485" x="8740775" y="5895975"/>
          <p14:tracePt t="1506" x="8699500" y="5895975"/>
          <p14:tracePt t="1645" x="8699500" y="5843588"/>
          <p14:tracePt t="1657" x="8699500" y="5802313"/>
          <p14:tracePt t="1659" x="8699500" y="5761038"/>
          <p14:tracePt t="1663" x="8658225" y="5708650"/>
          <p14:tracePt t="1669" x="8658225" y="5665788"/>
          <p14:tracePt t="1689" x="8658225" y="5530850"/>
          <p14:tracePt t="1707" x="8605838" y="5478463"/>
          <p14:tracePt t="1723" x="8521700" y="5394325"/>
          <p14:tracePt t="1738" x="8428038" y="5341938"/>
          <p14:tracePt t="1739" x="8428038" y="5300663"/>
          <p14:tracePt t="1740" x="8375650" y="5300663"/>
          <p14:tracePt t="1754" x="8291513" y="5207000"/>
          <p14:tracePt t="1771" x="8239125" y="5111750"/>
          <p14:tracePt t="1816" x="8197850" y="5111750"/>
          <p14:tracePt t="1839" x="8156575" y="5154613"/>
          <p14:tracePt t="1847" x="8104188" y="5195888"/>
          <p14:tracePt t="1856" x="8061325" y="5248275"/>
          <p14:tracePt t="1872" x="7967663" y="5332413"/>
          <p14:tracePt t="1874" x="7926388" y="5383213"/>
          <p14:tracePt t="1890" x="7831138" y="5478463"/>
          <p14:tracePt t="1907" x="7737475" y="5561013"/>
          <p14:tracePt t="1909" x="7696200" y="5561013"/>
          <p14:tracePt t="1922" x="7559675" y="5656263"/>
          <p14:tracePt t="1938" x="7372350" y="5791200"/>
          <p14:tracePt t="1955" x="7194550" y="5886450"/>
          <p14:tracePt t="1972" x="7005638" y="5980113"/>
          <p14:tracePt t="1987" x="6827838" y="6021388"/>
          <p14:tracePt t="1988" x="6827838" y="6064250"/>
          <p14:tracePt t="2004" x="6691313" y="6064250"/>
          <p14:tracePt t="2021" x="6597650" y="6115050"/>
          <p14:tracePt t="2040" x="6503988" y="6115050"/>
          <p14:tracePt t="2056" x="6462713" y="6115050"/>
          <p14:tracePt t="2072" x="6410325" y="6115050"/>
          <p14:tracePt t="2075" x="6367463" y="6115050"/>
          <p14:tracePt t="2089" x="6326188" y="6073775"/>
          <p14:tracePt t="2105" x="6232525" y="6032500"/>
          <p14:tracePt t="2122" x="6137275" y="5989638"/>
          <p14:tracePt t="2139" x="6096000" y="5989638"/>
          <p14:tracePt t="2156" x="6043613" y="5937250"/>
          <p14:tracePt t="2158" x="6002338" y="5937250"/>
          <p14:tracePt t="2185" x="5959475" y="5937250"/>
          <p14:tracePt t="2287" x="5907088" y="5937250"/>
          <p14:tracePt t="2306" x="5865813" y="5937250"/>
          <p14:tracePt t="2328" x="5813425" y="5937250"/>
          <p14:tracePt t="2342" x="5772150" y="5937250"/>
          <p14:tracePt t="2356" x="5729288" y="5937250"/>
          <p14:tracePt t="2376" x="5678488" y="5937250"/>
          <p14:tracePt t="2400" x="5635625" y="5937250"/>
          <p14:tracePt t="2910" x="5635625" y="5895975"/>
          <p14:tracePt t="3331" x="5594350" y="5895975"/>
          <p14:tracePt t="3911" x="5541963" y="5895975"/>
          <p14:tracePt t="3916" x="5500688" y="5895975"/>
          <p14:tracePt t="3943" x="5448300" y="5895975"/>
          <p14:tracePt t="3960" x="5405438" y="5843588"/>
          <p14:tracePt t="4459" x="5364163" y="5843588"/>
          <p14:tracePt t="4463" x="5311775" y="5802313"/>
          <p14:tracePt t="4465" x="5270500" y="5802313"/>
          <p14:tracePt t="4472" x="5133975" y="5802313"/>
          <p14:tracePt t="4474" x="5081588" y="5761038"/>
          <p14:tracePt t="4488" x="4810125" y="5761038"/>
          <p14:tracePt t="4505" x="4579938" y="5708650"/>
          <p14:tracePt t="4523" x="4443413" y="5708650"/>
          <p14:tracePt t="4541" x="4349750" y="5665788"/>
          <p14:tracePt t="4560" x="4308475" y="5665788"/>
          <p14:tracePt t="4585" x="4265613" y="5665788"/>
          <p14:tracePt t="5431" x="4213225" y="5665788"/>
          <p14:tracePt t="5436" x="4171950" y="5665788"/>
          <p14:tracePt t="5445" x="4171950" y="5697538"/>
          <p14:tracePt t="5458" x="4078288" y="5697538"/>
          <p14:tracePt t="5472" x="3941763" y="5791200"/>
          <p14:tracePt t="5490" x="3670300" y="5886450"/>
          <p14:tracePt t="5491" x="3617913" y="5886450"/>
          <p14:tracePt t="5508" x="3440113" y="5980113"/>
          <p14:tracePt t="5509" x="3398838" y="6021388"/>
          <p14:tracePt t="5525" x="3209925" y="6115050"/>
          <p14:tracePt t="5540" x="3073400" y="6157913"/>
          <p14:tracePt t="5559" x="2938463" y="6210300"/>
          <p14:tracePt t="5560" x="2886075" y="6251575"/>
          <p14:tracePt t="5575" x="2801938" y="6292850"/>
          <p14:tracePt t="5593" x="2667000" y="6345238"/>
          <p14:tracePt t="5610" x="2478088" y="6429375"/>
          <p14:tracePt t="5626" x="2341563" y="6523038"/>
          <p14:tracePt t="5642" x="2206625" y="6575425"/>
          <p14:tracePt t="5661" x="2017713" y="6659563"/>
          <p14:tracePt t="5677" x="1976438" y="6711950"/>
          <p14:tracePt t="5679" x="1935163" y="6753225"/>
          <p14:tracePt t="5691" x="1839913" y="6794500"/>
          <p14:tracePt t="5708" x="1746250" y="68468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482600">
              <a:buSzPts val="2200"/>
            </a:pPr>
            <a:r>
              <a:rPr lang="en-US" dirty="0"/>
              <a:t>SEI CERT C/C++ Secure Coding Standards</a:t>
            </a:r>
          </a:p>
          <a:p>
            <a:pPr marL="482600">
              <a:buSzPts val="2200"/>
            </a:pPr>
            <a:r>
              <a:rPr lang="en-US" dirty="0"/>
              <a:t>OWASP SAMM</a:t>
            </a:r>
          </a:p>
          <a:p>
            <a:pPr marL="482600">
              <a:buSzPts val="2200"/>
            </a:pPr>
            <a:r>
              <a:rPr lang="en-US" dirty="0"/>
              <a:t>NIST SSDF</a:t>
            </a:r>
          </a:p>
          <a:p>
            <a:pPr marL="482600">
              <a:buSzPts val="2200"/>
            </a:pPr>
            <a:r>
              <a:rPr lang="en-US" dirty="0"/>
              <a:t>ISO/IEC</a:t>
            </a:r>
          </a:p>
          <a:p>
            <a:pPr marL="482600">
              <a:buSzPts val="2200"/>
            </a:pPr>
            <a:r>
              <a:rPr lang="en-US" dirty="0"/>
              <a:t>SBOM</a:t>
            </a:r>
          </a:p>
          <a:p>
            <a:pPr marL="482600">
              <a:buSzPts val="2200"/>
            </a:pPr>
            <a:endParaRPr lang="en-US" dirty="0"/>
          </a:p>
          <a:p>
            <a:pPr marL="482600">
              <a:buSzPts val="2200"/>
            </a:pPr>
            <a:endParaRPr lang="en-US" dirty="0"/>
          </a:p>
          <a:p>
            <a:pPr marL="482600">
              <a:buSzPts val="2200"/>
            </a:pPr>
            <a:endParaRPr lang="en-US" dirty="0"/>
          </a:p>
          <a:p>
            <a:pPr marL="482600">
              <a:buSzPts val="2200"/>
            </a:pPr>
            <a:r>
              <a:rPr lang="en-US" dirty="0"/>
              <a:t>By implementing these standards, you can effectively address code injection, vulnerable third-party libraries, supply chain risks, weak development, and race conditions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911B401-D8B5-103E-B7CE-859374C62C9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69"/>
    </mc:Choice>
    <mc:Fallback>
      <p:transition spd="slow" advTm="18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785" x="731838" y="6764338"/>
          <p14:tracePt t="2789" x="773113" y="6669088"/>
          <p14:tracePt t="2806" x="868363" y="6262688"/>
          <p14:tracePt t="2825" x="962025" y="5895975"/>
          <p14:tracePt t="2826" x="962025" y="5843588"/>
          <p14:tracePt t="2841" x="1003300" y="5572125"/>
          <p14:tracePt t="2843" x="1003300" y="5530850"/>
          <p14:tracePt t="2858" x="1003300" y="5257800"/>
          <p14:tracePt t="2875" x="1003300" y="4976813"/>
          <p14:tracePt t="2891" x="1003300" y="4799013"/>
          <p14:tracePt t="2908" x="1003300" y="4746625"/>
          <p14:tracePt t="2923" x="1003300" y="4703763"/>
          <p14:tracePt t="2943" x="1055688" y="4703763"/>
          <p14:tracePt t="2957" x="1098550" y="4703763"/>
          <p14:tracePt t="2973" x="1233488" y="4703763"/>
          <p14:tracePt t="2977" x="1328738" y="4662488"/>
          <p14:tracePt t="2991" x="1557338" y="4662488"/>
          <p14:tracePt t="3011" x="2101850" y="4694238"/>
          <p14:tracePt t="3012" x="2101850" y="4746625"/>
          <p14:tracePt t="3013" x="2154238" y="4746625"/>
          <p14:tracePt t="3015" x="2195513" y="4746625"/>
          <p14:tracePt t="3016" x="2289175" y="4746625"/>
          <p14:tracePt t="3023" x="2519363" y="4829175"/>
          <p14:tracePt t="3024" x="2562225" y="4829175"/>
          <p14:tracePt t="3025" x="2603500" y="4829175"/>
          <p14:tracePt t="3039" x="3157538" y="5018088"/>
          <p14:tracePt t="3040" x="3200400" y="5018088"/>
          <p14:tracePt t="3041" x="3251200" y="5059363"/>
          <p14:tracePt t="3056" x="3754438" y="5248275"/>
          <p14:tracePt t="3075" x="4349750" y="5478463"/>
          <p14:tracePt t="3076" x="4391025" y="5478463"/>
          <p14:tracePt t="3077" x="4433888" y="5478463"/>
          <p14:tracePt t="3091" x="4799013" y="5656263"/>
          <p14:tracePt t="3093" x="4851400" y="5697538"/>
          <p14:tracePt t="3094" x="4894263" y="5697538"/>
          <p14:tracePt t="3107" x="5218113" y="5843588"/>
          <p14:tracePt t="3124" x="5583238" y="5980113"/>
          <p14:tracePt t="3141" x="5949950" y="6115050"/>
          <p14:tracePt t="3143" x="5991225" y="6115050"/>
          <p14:tracePt t="3159" x="6315075" y="6210300"/>
          <p14:tracePt t="3173" x="6492875" y="6251575"/>
          <p14:tracePt t="3176" x="6545263" y="6251575"/>
          <p14:tracePt t="3191" x="6681788" y="6292850"/>
          <p14:tracePt t="3393" x="6640513" y="6292850"/>
          <p14:tracePt t="3410" x="6597650" y="6292850"/>
          <p14:tracePt t="3424" x="6545263" y="6292850"/>
          <p14:tracePt t="3432" x="6503988" y="6292850"/>
          <p14:tracePt t="3440" x="6503988" y="6262688"/>
          <p14:tracePt t="3456" x="6410325" y="6210300"/>
          <p14:tracePt t="3474" x="6410325" y="6126163"/>
          <p14:tracePt t="3475" x="6410325" y="6073775"/>
          <p14:tracePt t="3477" x="6367463" y="6073775"/>
          <p14:tracePt t="3490" x="6367463" y="5895975"/>
          <p14:tracePt t="3491" x="6367463" y="5843588"/>
          <p14:tracePt t="3493" x="6326188" y="5843588"/>
          <p14:tracePt t="3506" x="6326188" y="5572125"/>
          <p14:tracePt t="3507" x="6273800" y="5572125"/>
          <p14:tracePt t="3525" x="6232525" y="5207000"/>
          <p14:tracePt t="3539" x="6180138" y="4976813"/>
          <p14:tracePt t="3557" x="6180138" y="4703763"/>
          <p14:tracePt t="3559" x="6137275" y="4662488"/>
          <p14:tracePt t="3573" x="6096000" y="4525963"/>
          <p14:tracePt t="3593" x="6043613" y="4338638"/>
          <p14:tracePt t="3613" x="6002338" y="4202113"/>
          <p14:tracePt t="3629" x="6002338" y="4108450"/>
          <p14:tracePt t="3645" x="5959475" y="4067175"/>
          <p14:tracePt t="3660" x="5959475" y="3971925"/>
          <p14:tracePt t="3677" x="5907088" y="3930650"/>
          <p14:tracePt t="3679" x="5907088" y="3878263"/>
          <p14:tracePt t="3694" x="5907088" y="3794125"/>
          <p14:tracePt t="3709" x="5907088" y="3700463"/>
          <p14:tracePt t="3712" x="5907088" y="3648075"/>
          <p14:tracePt t="3724" x="5865813" y="3565525"/>
          <p14:tracePt t="3744" x="5865813" y="3376613"/>
          <p14:tracePt t="3758" x="5865813" y="3146425"/>
          <p14:tracePt t="3776" x="5865813" y="2833688"/>
          <p14:tracePt t="3779" x="5865813" y="2781300"/>
          <p14:tracePt t="3781" x="5865813" y="2738438"/>
          <p14:tracePt t="3791" x="5865813" y="2551113"/>
          <p14:tracePt t="3793" x="5865813" y="2508250"/>
          <p14:tracePt t="3794" x="5813425" y="2508250"/>
          <p14:tracePt t="3807" x="5813425" y="2279650"/>
          <p14:tracePt t="3809" x="5813425" y="2236788"/>
          <p14:tracePt t="3823" x="5813425" y="2049463"/>
          <p14:tracePt t="3824" x="5813425" y="2006600"/>
          <p14:tracePt t="3840" x="5813425" y="1819275"/>
          <p14:tracePt t="3842" x="5813425" y="1778000"/>
          <p14:tracePt t="3859" x="5813425" y="1600200"/>
          <p14:tracePt t="3878" x="5772150" y="1370013"/>
          <p14:tracePt t="3891" x="5729288" y="1274763"/>
          <p14:tracePt t="3907" x="5635625" y="1139825"/>
          <p14:tracePt t="3928" x="5541963" y="1003300"/>
          <p14:tracePt t="3930" x="5500688" y="1003300"/>
          <p14:tracePt t="3940" x="5405438" y="950913"/>
          <p14:tracePt t="3942" x="5364163" y="950913"/>
          <p14:tracePt t="3943" x="5364163" y="909638"/>
          <p14:tracePt t="3944" x="5311775" y="909638"/>
          <p14:tracePt t="3960" x="4997450" y="815975"/>
          <p14:tracePt t="3962" x="4945063" y="815975"/>
          <p14:tracePt t="3964" x="4903788" y="815975"/>
          <p14:tracePt t="3976" x="4632325" y="773113"/>
          <p14:tracePt t="3977" x="4579938" y="720725"/>
          <p14:tracePt t="3979" x="4538663" y="720725"/>
          <p14:tracePt t="3994" x="4171950" y="720725"/>
          <p14:tracePt t="3996" x="4130675" y="720725"/>
          <p14:tracePt t="3997" x="4078288" y="720725"/>
          <p14:tracePt t="4008" x="3711575" y="720725"/>
          <p14:tracePt t="4025" x="3116263" y="720725"/>
          <p14:tracePt t="4027" x="3073400" y="720725"/>
          <p14:tracePt t="4029" x="2979738" y="763588"/>
          <p14:tracePt t="4031" x="2886075" y="763588"/>
          <p14:tracePt t="4033" x="2801938" y="763588"/>
          <p14:tracePt t="4040" x="2519363" y="804863"/>
          <p14:tracePt t="4041" x="2478088" y="857250"/>
          <p14:tracePt t="4060" x="1787525" y="993775"/>
          <p14:tracePt t="4061" x="1652588" y="1035050"/>
          <p14:tracePt t="4062" x="1609725" y="1035050"/>
          <p14:tracePt t="4075" x="1108075" y="1171575"/>
          <p14:tracePt t="4076" x="1055688" y="1171575"/>
          <p14:tracePt t="4094" x="417513" y="1400175"/>
          <p14:tracePt t="4096" x="323850" y="1452563"/>
          <p14:tracePt t="4098" x="282575" y="1452563"/>
          <p14:tracePt t="4318" x="41275" y="5980113"/>
          <p14:tracePt t="4321" x="136525" y="6021388"/>
          <p14:tracePt t="4324" x="230188" y="6064250"/>
          <p14:tracePt t="4326" x="271463" y="6064250"/>
          <p14:tracePt t="4328" x="323850" y="6115050"/>
          <p14:tracePt t="4341" x="690563" y="6251575"/>
          <p14:tracePt t="4342" x="731838" y="6292850"/>
          <p14:tracePt t="4358" x="1098550" y="6429375"/>
          <p14:tracePt t="4361" x="1192213" y="6429375"/>
          <p14:tracePt t="4362" x="1233488" y="6481763"/>
          <p14:tracePt t="4364" x="1276350" y="6481763"/>
          <p14:tracePt t="4375" x="1557338" y="6523038"/>
          <p14:tracePt t="4376" x="1600200" y="6523038"/>
          <p14:tracePt t="4378" x="1641475" y="6523038"/>
          <p14:tracePt t="4379" x="1693863" y="6575425"/>
          <p14:tracePt t="4391" x="1965325" y="6618288"/>
          <p14:tracePt t="4393" x="2008188" y="6618288"/>
          <p14:tracePt t="4410" x="2332038" y="6618288"/>
          <p14:tracePt t="4425" x="2740025" y="6534150"/>
          <p14:tracePt t="4443" x="3157538" y="6356350"/>
          <p14:tracePt t="4445" x="3200400" y="6303963"/>
          <p14:tracePt t="4446" x="3251200" y="6303963"/>
          <p14:tracePt t="4459" x="3617913" y="5989638"/>
          <p14:tracePt t="4475" x="3984625" y="5435600"/>
          <p14:tracePt t="4477" x="3984625" y="5394325"/>
          <p14:tracePt t="4478" x="4025900" y="5300663"/>
          <p14:tracePt t="4480" x="4025900" y="5207000"/>
          <p14:tracePt t="4482" x="4067175" y="5207000"/>
          <p14:tracePt t="4483" x="4067175" y="5111750"/>
          <p14:tracePt t="4485" x="4119563" y="5029200"/>
          <p14:tracePt t="4487" x="4119563" y="4976813"/>
          <p14:tracePt t="4488" x="4160838" y="4892675"/>
          <p14:tracePt t="4489" x="4160838" y="4840288"/>
          <p14:tracePt t="4491" x="4160838" y="4799013"/>
          <p14:tracePt t="4493" x="4160838" y="4703763"/>
          <p14:tracePt t="4511" x="4256088" y="3971925"/>
          <p14:tracePt t="4513" x="4256088" y="3930650"/>
          <p14:tracePt t="4514" x="4256088" y="3836988"/>
          <p14:tracePt t="4524" x="4256088" y="3513138"/>
          <p14:tracePt t="4541" x="4256088" y="3011488"/>
          <p14:tracePt t="4544" x="4256088" y="2916238"/>
          <p14:tracePt t="4546" x="4256088" y="2874963"/>
          <p14:tracePt t="4547" x="4256088" y="2833688"/>
          <p14:tracePt t="4557" x="4213225" y="2644775"/>
          <p14:tracePt t="4558" x="4213225" y="2603500"/>
          <p14:tracePt t="4574" x="4171950" y="2373313"/>
          <p14:tracePt t="4593" x="4130675" y="2143125"/>
          <p14:tracePt t="4609" x="4078288" y="2006600"/>
          <p14:tracePt t="4610" x="4078288" y="1965325"/>
          <p14:tracePt t="4625" x="4035425" y="1871663"/>
          <p14:tracePt t="4641" x="3984625" y="1819275"/>
          <p14:tracePt t="4659" x="3900488" y="1735138"/>
          <p14:tracePt t="4677" x="3806825" y="1735138"/>
          <p14:tracePt t="4695" x="3763963" y="1682750"/>
          <p14:tracePt t="4697" x="3711575" y="1682750"/>
          <p14:tracePt t="4711" x="3670300" y="1641475"/>
          <p14:tracePt t="4712" x="3617913" y="1641475"/>
          <p14:tracePt t="4727" x="3576638" y="1641475"/>
          <p14:tracePt t="4729" x="3533775" y="1641475"/>
          <p14:tracePt t="4743" x="3481388" y="1641475"/>
          <p14:tracePt t="4760" x="3440113" y="1641475"/>
          <p14:tracePt t="4777" x="3398838" y="1641475"/>
          <p14:tracePt t="16058" x="3398838" y="1673225"/>
          <p14:tracePt t="16064" x="3398838" y="1766888"/>
          <p14:tracePt t="16066" x="3398838" y="1819275"/>
          <p14:tracePt t="16069" x="3398838" y="1903413"/>
          <p14:tracePt t="16084" x="3346450" y="2405063"/>
          <p14:tracePt t="16085" x="3346450" y="2457450"/>
          <p14:tracePt t="16086" x="3346450" y="2551113"/>
          <p14:tracePt t="16100" x="3387725" y="3189288"/>
          <p14:tracePt t="16102" x="3429000" y="3230563"/>
          <p14:tracePt t="16117" x="3617913" y="4014788"/>
          <p14:tracePt t="16118" x="3659188" y="4149725"/>
          <p14:tracePt t="16119" x="3702050" y="4192588"/>
          <p14:tracePt t="16122" x="3754438" y="4327525"/>
          <p14:tracePt t="16123" x="3795713" y="4379913"/>
          <p14:tracePt t="16125" x="3795713" y="4516438"/>
          <p14:tracePt t="16126" x="3836988" y="4516438"/>
          <p14:tracePt t="16127" x="3836988" y="4557713"/>
          <p14:tracePt t="16128" x="3889375" y="4600575"/>
          <p14:tracePt t="16133" x="3984625" y="4829175"/>
          <p14:tracePt t="16149" x="4256088" y="5289550"/>
          <p14:tracePt t="16150" x="4297363" y="5332413"/>
          <p14:tracePt t="16169" x="4568825" y="5697538"/>
          <p14:tracePt t="16170" x="4621213" y="5697538"/>
          <p14:tracePt t="16187" x="4757738" y="5886450"/>
          <p14:tracePt t="16189" x="4799013" y="5927725"/>
          <p14:tracePt t="16191" x="4851400" y="5927725"/>
          <p14:tracePt t="16200" x="4894263" y="5980113"/>
          <p14:tracePt t="16220" x="4935538" y="5980113"/>
          <p14:tracePt t="16337" x="4987925" y="5980113"/>
          <p14:tracePt t="16342" x="5081588" y="5980113"/>
          <p14:tracePt t="16352" x="5353050" y="6021388"/>
          <p14:tracePt t="16354" x="5395913" y="6021388"/>
          <p14:tracePt t="16355" x="5530850" y="6021388"/>
          <p14:tracePt t="16357" x="5626100" y="6021388"/>
          <p14:tracePt t="16359" x="5719763" y="6021388"/>
          <p14:tracePt t="16360" x="5761038" y="6021388"/>
          <p14:tracePt t="16369" x="6180138" y="6064250"/>
          <p14:tracePt t="16370" x="6262688" y="6064250"/>
          <p14:tracePt t="16384" x="6859588" y="6064250"/>
          <p14:tracePt t="16385" x="6994525" y="6115050"/>
          <p14:tracePt t="16387" x="7046913" y="6115050"/>
          <p14:tracePt t="16388" x="7183438" y="6115050"/>
          <p14:tracePt t="16389" x="7224713" y="6115050"/>
          <p14:tracePt t="16400" x="7685088" y="6157913"/>
          <p14:tracePt t="16416" x="8229600" y="6251575"/>
          <p14:tracePt t="16418" x="8323263" y="6251575"/>
          <p14:tracePt t="16433" x="8594725" y="6292850"/>
          <p14:tracePt t="16451" x="8688388" y="6292850"/>
          <p14:tracePt t="17192" x="8658225" y="6292850"/>
          <p14:tracePt t="17203" x="8605838" y="6292850"/>
          <p14:tracePt t="17224" x="8428038" y="6292850"/>
          <p14:tracePt t="17226" x="8334375" y="6292850"/>
          <p14:tracePt t="17228" x="8334375" y="6345238"/>
          <p14:tracePt t="17229" x="8291513" y="6345238"/>
          <p14:tracePt t="17235" x="8197850" y="6345238"/>
          <p14:tracePt t="17254" x="7696200" y="6481763"/>
          <p14:tracePt t="17256" x="7643813" y="6481763"/>
          <p14:tracePt t="17273" x="7099300" y="6575425"/>
          <p14:tracePt t="17275" x="7005638" y="6575425"/>
          <p14:tracePt t="17280" x="6911975" y="6618288"/>
          <p14:tracePt t="17286" x="6691313" y="6659563"/>
          <p14:tracePt t="17289" x="6597650" y="6659563"/>
          <p14:tracePt t="17292" x="6462713" y="6711950"/>
          <p14:tracePt t="17295" x="6326188" y="6711950"/>
          <p14:tracePt t="17296" x="6273800" y="6753225"/>
          <p14:tracePt t="17299" x="6137275" y="6753225"/>
          <p14:tracePt t="17303" x="6002338" y="6753225"/>
          <p14:tracePt t="17304" x="5959475" y="6794500"/>
          <p14:tracePt t="17318" x="5448300" y="6846888"/>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2A68-F00D-9A20-A7FD-D270E7461FC4}"/>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6A01639B-7E49-7960-21AD-4299767C7DB3}"/>
              </a:ext>
            </a:extLst>
          </p:cNvPr>
          <p:cNvSpPr>
            <a:spLocks noGrp="1"/>
          </p:cNvSpPr>
          <p:nvPr>
            <p:ph type="body" idx="1"/>
          </p:nvPr>
        </p:nvSpPr>
        <p:spPr/>
        <p:txBody>
          <a:bodyPr/>
          <a:lstStyle/>
          <a:p>
            <a:r>
              <a:rPr lang="en-US" dirty="0"/>
              <a:t>Yuga. (2024, June 24). What is </a:t>
            </a:r>
            <a:r>
              <a:rPr lang="en-US" dirty="0" err="1"/>
              <a:t>DevSecOps</a:t>
            </a:r>
            <a:r>
              <a:rPr lang="en-US" dirty="0"/>
              <a:t> pipelines? - comprehensive guide. Practical </a:t>
            </a:r>
            <a:r>
              <a:rPr lang="en-US" dirty="0" err="1"/>
              <a:t>DevSecOps</a:t>
            </a:r>
            <a:r>
              <a:rPr lang="en-US" dirty="0"/>
              <a:t>. https://www.practical-devsecops.com/what-is-devsecops-pipelines/ </a:t>
            </a:r>
          </a:p>
        </p:txBody>
      </p:sp>
      <p:pic>
        <p:nvPicPr>
          <p:cNvPr id="5" name="Audio 4">
            <a:hlinkClick r:id="" action="ppaction://media"/>
            <a:extLst>
              <a:ext uri="{FF2B5EF4-FFF2-40B4-BE49-F238E27FC236}">
                <a16:creationId xmlns:a16="http://schemas.microsoft.com/office/drawing/2014/main" id="{E7C8DDF1-83E5-7239-B8A1-CED6C42AF65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0320435"/>
      </p:ext>
    </p:extLst>
  </p:cSld>
  <p:clrMapOvr>
    <a:masterClrMapping/>
  </p:clrMapOvr>
  <mc:AlternateContent xmlns:mc="http://schemas.openxmlformats.org/markup-compatibility/2006">
    <mc:Choice xmlns:p14="http://schemas.microsoft.com/office/powerpoint/2010/main" Requires="p14">
      <p:transition spd="slow" p14:dur="2000" advTm="6163"/>
    </mc:Choice>
    <mc:Fallback>
      <p:transition spd="slow" advTm="6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960" x="6262688" y="6805613"/>
          <p14:tracePt t="961" x="6399213" y="6764338"/>
          <p14:tracePt t="962" x="6492875" y="6764338"/>
          <p14:tracePt t="963" x="6545263" y="6764338"/>
          <p14:tracePt t="965" x="6629400" y="6764338"/>
          <p14:tracePt t="965" x="6681788" y="6764338"/>
          <p14:tracePt t="972" x="7131050" y="6669088"/>
          <p14:tracePt t="973" x="7224713" y="6669088"/>
          <p14:tracePt t="974" x="7319963" y="6669088"/>
          <p14:tracePt t="988" x="8051800" y="6669088"/>
          <p14:tracePt t="989" x="8145463" y="6669088"/>
          <p14:tracePt t="990" x="8229600" y="6669088"/>
          <p14:tracePt t="1004" x="8961438" y="6627813"/>
          <p14:tracePt t="1005" x="9013825" y="6627813"/>
          <p14:tracePt t="1022" x="9609138" y="6534150"/>
          <p14:tracePt t="1040" x="9880600" y="6492875"/>
          <p14:tracePt t="1056" x="9975850" y="6440488"/>
          <p14:tracePt t="1302" x="9975850" y="6397625"/>
          <p14:tracePt t="1322" x="9975850" y="6356350"/>
          <p14:tracePt t="1327" x="9975850" y="6303963"/>
          <p14:tracePt t="1339" x="9975850" y="6210300"/>
          <p14:tracePt t="1356" x="9975850" y="6073775"/>
          <p14:tracePt t="1373" x="9975850" y="5895975"/>
          <p14:tracePt t="1376" x="10017125" y="5895975"/>
          <p14:tracePt t="1389" x="10058400" y="5761038"/>
          <p14:tracePt t="1393" x="10058400" y="5708650"/>
          <p14:tracePt t="1406" x="10110788" y="5530850"/>
          <p14:tracePt t="1424" x="10206038" y="5257800"/>
          <p14:tracePt t="1441" x="10288588" y="5029200"/>
          <p14:tracePt t="1443" x="10288588" y="4933950"/>
          <p14:tracePt t="1458" x="10383838" y="4703763"/>
          <p14:tracePt t="1476" x="10477500" y="4379913"/>
          <p14:tracePt t="1479" x="10477500" y="4338638"/>
          <p14:tracePt t="1489" x="10518775" y="4202113"/>
          <p14:tracePt t="1509" x="10518775" y="3930650"/>
          <p14:tracePt t="1511" x="10518775" y="3878263"/>
          <p14:tracePt t="1513" x="10518775" y="3836988"/>
          <p14:tracePt t="1515" x="10518775" y="3794125"/>
          <p14:tracePt t="1521" x="10518775" y="3700463"/>
          <p14:tracePt t="1543" x="10518775" y="3335338"/>
          <p14:tracePt t="1545" x="10487025" y="3282950"/>
          <p14:tracePt t="1547" x="10487025" y="3240088"/>
          <p14:tracePt t="1550" x="10434638" y="3198813"/>
          <p14:tracePt t="1557" x="10393363" y="3105150"/>
          <p14:tracePt t="1558" x="10352088" y="3063875"/>
          <p14:tracePt t="1572" x="10163175" y="2874963"/>
          <p14:tracePt t="1574" x="10163175" y="2833688"/>
          <p14:tracePt t="1575" x="10121900" y="2833688"/>
          <p14:tracePt t="1589" x="9839325" y="2644775"/>
          <p14:tracePt t="1591" x="9755188" y="2603500"/>
          <p14:tracePt t="1594" x="9702800" y="2551113"/>
          <p14:tracePt t="1597" x="9620250" y="2508250"/>
          <p14:tracePt t="1598" x="9567863" y="2508250"/>
          <p14:tracePt t="1605" x="9337675" y="2414588"/>
          <p14:tracePt t="1606" x="9296400" y="2414588"/>
          <p14:tracePt t="1608" x="9253538" y="2373313"/>
          <p14:tracePt t="1609" x="9201150" y="2373313"/>
          <p14:tracePt t="1610" x="9159875" y="2332038"/>
          <p14:tracePt t="1621" x="8836025" y="2236788"/>
          <p14:tracePt t="1641" x="8239125" y="2101850"/>
          <p14:tracePt t="1643" x="8156575" y="2049463"/>
          <p14:tracePt t="1656" x="7737475" y="2006600"/>
          <p14:tracePt t="1659" x="7600950" y="1965325"/>
          <p14:tracePt t="1661" x="7507288" y="1965325"/>
          <p14:tracePt t="1663" x="7466013" y="1965325"/>
          <p14:tracePt t="1673" x="7005638" y="1912938"/>
          <p14:tracePt t="1674" x="6964363" y="1912938"/>
          <p14:tracePt t="1675" x="6911975" y="1912938"/>
          <p14:tracePt t="1688" x="6273800" y="1912938"/>
          <p14:tracePt t="1706" x="5311775" y="1912938"/>
          <p14:tracePt t="1724" x="4349750" y="1997075"/>
          <p14:tracePt t="1725" x="4265613" y="1997075"/>
          <p14:tracePt t="1727" x="4213225" y="1997075"/>
          <p14:tracePt t="1728" x="4130675" y="1997075"/>
          <p14:tracePt t="1729" x="4078288" y="2038350"/>
          <p14:tracePt t="1730" x="3984625" y="2038350"/>
          <p14:tracePt t="1733" x="3900488" y="2038350"/>
          <p14:tracePt t="1734" x="3806825" y="2038350"/>
          <p14:tracePt t="1735" x="3763963" y="2038350"/>
          <p14:tracePt t="1736" x="3711575" y="2038350"/>
          <p14:tracePt t="1740" x="3576638" y="2038350"/>
          <p14:tracePt t="1757" x="2844800" y="2132013"/>
          <p14:tracePt t="1759" x="2801938" y="2132013"/>
          <p14:tracePt t="1760" x="2708275" y="2132013"/>
          <p14:tracePt t="1773" x="2247900" y="2132013"/>
          <p14:tracePt t="1775" x="2206625" y="2132013"/>
          <p14:tracePt t="1777" x="2111375" y="2184400"/>
          <p14:tracePt t="1778" x="2070100" y="2184400"/>
          <p14:tracePt t="1779" x="2017713" y="2184400"/>
          <p14:tracePt t="1790" x="1704975" y="2227263"/>
          <p14:tracePt t="1792" x="1652588" y="2227263"/>
          <p14:tracePt t="1793" x="1609725" y="2227263"/>
          <p14:tracePt t="1794" x="1568450" y="2227263"/>
          <p14:tracePt t="1806" x="1244600" y="2227263"/>
          <p14:tracePt t="1807" x="1201738" y="2227263"/>
          <p14:tracePt t="1809" x="1150938" y="2268538"/>
          <p14:tracePt t="1810" x="1055688" y="2268538"/>
          <p14:tracePt t="1824" x="690563" y="2268538"/>
          <p14:tracePt t="1826" x="606425" y="2268538"/>
          <p14:tracePt t="1827" x="554038" y="2320925"/>
          <p14:tracePt t="1828" x="512763" y="2320925"/>
          <p14:tracePt t="1841" x="146050" y="2362200"/>
          <p14:tracePt t="1842" x="104775" y="2362200"/>
          <p14:tracePt t="2356" x="41275" y="3962400"/>
          <p14:tracePt t="2357" x="177800" y="3962400"/>
          <p14:tracePt t="2358" x="230188" y="3962400"/>
          <p14:tracePt t="2359" x="271463" y="3962400"/>
          <p14:tracePt t="2360" x="323850" y="3962400"/>
          <p14:tracePt t="2362" x="366713" y="3962400"/>
          <p14:tracePt t="2363" x="407988" y="3962400"/>
          <p14:tracePt t="2364" x="460375" y="3962400"/>
          <p14:tracePt t="2364" x="501650" y="3962400"/>
          <p14:tracePt t="2372" x="773113" y="3962400"/>
          <p14:tracePt t="2373" x="868363" y="3962400"/>
          <p14:tracePt t="2389" x="1693863" y="3930650"/>
          <p14:tracePt t="2390" x="1735138" y="3930650"/>
          <p14:tracePt t="2391" x="1787525" y="3930650"/>
          <p14:tracePt t="2406" x="2425700" y="3878263"/>
          <p14:tracePt t="2407" x="2466975" y="3878263"/>
          <p14:tracePt t="2408" x="2519363" y="3878263"/>
          <p14:tracePt t="2408" x="2562225" y="3878263"/>
          <p14:tracePt t="2422" x="3200400" y="3878263"/>
          <p14:tracePt t="2423" x="3294063" y="3878263"/>
          <p14:tracePt t="2439" x="3932238" y="3878263"/>
          <p14:tracePt t="2439" x="3984625" y="3878263"/>
          <p14:tracePt t="2440" x="4067175" y="3878263"/>
          <p14:tracePt t="2455" x="4716463" y="3878263"/>
          <p14:tracePt t="2456" x="4757738" y="3878263"/>
          <p14:tracePt t="2473" x="5395913" y="3878263"/>
          <p14:tracePt t="2474" x="5448300" y="3878263"/>
          <p14:tracePt t="2493" x="6127750" y="3878263"/>
          <p14:tracePt t="2494" x="6221413" y="3878263"/>
          <p14:tracePt t="2507" x="6681788" y="3921125"/>
          <p14:tracePt t="2508" x="6765925" y="3921125"/>
          <p14:tracePt t="2509" x="6816725" y="3921125"/>
          <p14:tracePt t="2510" x="6859588" y="3921125"/>
          <p14:tracePt t="2523" x="7361238" y="3921125"/>
          <p14:tracePt t="2525" x="7413625" y="3921125"/>
          <p14:tracePt t="2527" x="7454900" y="3921125"/>
          <p14:tracePt t="2528" x="7550150" y="3921125"/>
          <p14:tracePt t="2530" x="7591425" y="3921125"/>
          <p14:tracePt t="2531" x="7685088" y="3921125"/>
          <p14:tracePt t="2542" x="8051800" y="3921125"/>
          <p14:tracePt t="2543" x="8093075" y="3921125"/>
          <p14:tracePt t="2544" x="8145463" y="3921125"/>
          <p14:tracePt t="2545" x="8186738" y="3962400"/>
          <p14:tracePt t="2546" x="8229600" y="3962400"/>
          <p14:tracePt t="2556" x="8512175" y="3962400"/>
          <p14:tracePt t="2574" x="8961438" y="3962400"/>
          <p14:tracePt t="2576" x="9055100" y="4014788"/>
          <p14:tracePt t="2578" x="9107488" y="4014788"/>
          <p14:tracePt t="2592" x="9378950" y="4014788"/>
          <p14:tracePt t="2607" x="9556750" y="4056063"/>
          <p14:tracePt t="2608" x="9609138" y="4056063"/>
          <p14:tracePt t="2624" x="9745663" y="4056063"/>
          <p14:tracePt t="2640" x="9880600" y="4056063"/>
          <p14:tracePt t="2641" x="9923463" y="4056063"/>
          <p14:tracePt t="2657" x="10017125" y="4056063"/>
          <p14:tracePt t="2673" x="10153650" y="4056063"/>
          <p14:tracePt t="2690" x="10247313" y="4056063"/>
          <p14:tracePt t="2694" x="10288588" y="4056063"/>
          <p14:tracePt t="2920" x="10256838" y="4056063"/>
          <p14:tracePt t="2946" x="10206038" y="4056063"/>
          <p14:tracePt t="2967" x="10163175" y="4056063"/>
          <p14:tracePt t="2984" x="10121900" y="4056063"/>
          <p14:tracePt t="2998" x="10069513" y="4056063"/>
          <p14:tracePt t="3009" x="10069513" y="4097338"/>
          <p14:tracePt t="3012" x="10028238" y="4097338"/>
          <p14:tracePt t="3024" x="9985375" y="4097338"/>
          <p14:tracePt t="3025" x="9932988" y="4097338"/>
          <p14:tracePt t="3041" x="9702800" y="4149725"/>
          <p14:tracePt t="3042" x="9661525" y="4192588"/>
          <p14:tracePt t="3058" x="9253538" y="4286250"/>
          <p14:tracePt t="3060" x="9159875" y="4286250"/>
          <p14:tracePt t="3062" x="9107488" y="4327525"/>
          <p14:tracePt t="3064" x="9023350" y="4327525"/>
          <p14:tracePt t="3066" x="8970963" y="4379913"/>
          <p14:tracePt t="3067" x="8888413" y="4379913"/>
          <p14:tracePt t="3068" x="8836025" y="4379913"/>
          <p14:tracePt t="3069" x="8793163" y="4379913"/>
          <p14:tracePt t="3070" x="8793163" y="4422775"/>
          <p14:tracePt t="3073" x="8699500" y="4422775"/>
          <p14:tracePt t="3074" x="8605838" y="4464050"/>
          <p14:tracePt t="3090" x="8008938" y="4651375"/>
          <p14:tracePt t="3091" x="7967663" y="4651375"/>
          <p14:tracePt t="3093" x="7874000" y="4694238"/>
          <p14:tracePt t="3094" x="7789863" y="4694238"/>
          <p14:tracePt t="3095" x="7737475" y="4746625"/>
          <p14:tracePt t="3106" x="7235825" y="4924425"/>
          <p14:tracePt t="3123" x="6462713" y="5154613"/>
          <p14:tracePt t="3124" x="6367463" y="5195888"/>
          <p14:tracePt t="3127" x="6273800" y="5248275"/>
          <p14:tracePt t="3128" x="6232525" y="5248275"/>
          <p14:tracePt t="3129" x="6137275" y="5289550"/>
          <p14:tracePt t="3130" x="6096000" y="5332413"/>
          <p14:tracePt t="3142" x="5729288" y="5478463"/>
          <p14:tracePt t="3145" x="5541963" y="5519738"/>
          <p14:tracePt t="3146" x="5448300" y="5561013"/>
          <p14:tracePt t="3147" x="5405438" y="5613400"/>
          <p14:tracePt t="3148" x="5364163" y="5613400"/>
          <p14:tracePt t="3149" x="5311775" y="5613400"/>
          <p14:tracePt t="3157" x="5081588" y="5749925"/>
          <p14:tracePt t="3158" x="5040313" y="5749925"/>
          <p14:tracePt t="3159" x="4997450" y="5791200"/>
          <p14:tracePt t="3159" x="4945063" y="5791200"/>
          <p14:tracePt t="3175" x="4495800" y="6021388"/>
          <p14:tracePt t="3176" x="4402138" y="6021388"/>
          <p14:tracePt t="3192" x="3984625" y="6210300"/>
          <p14:tracePt t="3197" x="3900488" y="6292850"/>
          <p14:tracePt t="3198" x="3806825" y="6292850"/>
          <p14:tracePt t="3210" x="3533775" y="6429375"/>
          <p14:tracePt t="3212" x="3481388" y="6481763"/>
          <p14:tracePt t="3225" x="3209925" y="6618288"/>
          <p14:tracePt t="3227" x="3168650" y="6618288"/>
          <p14:tracePt t="3242" x="2979738" y="6711950"/>
          <p14:tracePt t="3259" x="2844800" y="6794500"/>
          <p14:tracePt t="3261" x="2801938" y="6794500"/>
          <p14:tracePt t="3276" x="2749550" y="6794500"/>
          <p14:tracePt t="3688" x="2792413" y="6764338"/>
          <p14:tracePt t="3699" x="2833688" y="6721475"/>
          <p14:tracePt t="3709" x="2886075" y="6669088"/>
          <p14:tracePt t="3727" x="3022600" y="6534150"/>
          <p14:tracePt t="3729" x="3063875" y="6534150"/>
          <p14:tracePt t="3742" x="3200400" y="6440488"/>
          <p14:tracePt t="3757" x="3335338" y="6356350"/>
          <p14:tracePt t="3773" x="3524250" y="6262688"/>
          <p14:tracePt t="3792" x="3754438" y="6167438"/>
          <p14:tracePt t="3813" x="3984625" y="6032500"/>
          <p14:tracePt t="3815" x="4025900" y="6032500"/>
          <p14:tracePt t="3826" x="4119563" y="5989638"/>
          <p14:tracePt t="3830" x="4160838" y="5937250"/>
          <p14:tracePt t="3832" x="4203700" y="5937250"/>
          <p14:tracePt t="3845" x="4349750" y="5895975"/>
          <p14:tracePt t="3848" x="4349750" y="5843588"/>
          <p14:tracePt t="3852" x="4391025" y="5843588"/>
          <p14:tracePt t="3860" x="4486275" y="5802313"/>
          <p14:tracePt t="3878" x="4568825" y="5761038"/>
          <p14:tracePt t="3881" x="4621213" y="5761038"/>
          <p14:tracePt t="3892" x="4664075" y="5708650"/>
          <p14:tracePt t="3910" x="4757738" y="5665788"/>
          <p14:tracePt t="3927" x="4799013" y="5665788"/>
          <p14:tracePt t="3943" x="4851400" y="5624513"/>
          <p14:tracePt t="3944" x="4851400" y="5572125"/>
          <p14:tracePt t="3961" x="4894263" y="5572125"/>
          <p14:tracePt t="3962" x="4935538" y="5572125"/>
          <p14:tracePt t="3982" x="4987925" y="5572125"/>
          <p14:tracePt t="3992" x="4987925" y="5530850"/>
          <p14:tracePt t="4007" x="5029200" y="5530850"/>
          <p14:tracePt t="4025" x="5122863" y="5478463"/>
          <p14:tracePt t="4042" x="5165725" y="5435600"/>
          <p14:tracePt t="4061" x="5218113" y="5435600"/>
          <p14:tracePt t="4063" x="5259388" y="5394325"/>
          <p14:tracePt t="4078" x="5300663" y="5394325"/>
          <p14:tracePt t="4095" x="5353050" y="5341938"/>
          <p14:tracePt t="4109" x="5448300" y="5300663"/>
          <p14:tracePt t="4129" x="5448300" y="5257800"/>
          <p14:tracePt t="4141" x="5489575" y="5257800"/>
          <p14:tracePt t="4160" x="5530850" y="5207000"/>
          <p14:tracePt t="4284" x="5583238" y="5164138"/>
          <p14:tracePt t="4288" x="5626100" y="5111750"/>
          <p14:tracePt t="4294" x="5719763" y="5029200"/>
          <p14:tracePt t="4296" x="5719763" y="4976813"/>
          <p14:tracePt t="4308" x="5897563" y="4610100"/>
          <p14:tracePt t="4309" x="5949950" y="4525963"/>
          <p14:tracePt t="4323" x="6262688" y="3700463"/>
          <p14:tracePt t="4324" x="6262688" y="3648075"/>
          <p14:tracePt t="4325" x="6262688" y="3606800"/>
          <p14:tracePt t="4343" x="6588125" y="2466975"/>
          <p14:tracePt t="4345" x="6588125" y="2332038"/>
          <p14:tracePt t="4346" x="6629400" y="2184400"/>
          <p14:tracePt t="4348" x="6629400" y="2049463"/>
          <p14:tracePt t="4349" x="6629400" y="1965325"/>
          <p14:tracePt t="4350" x="6629400" y="1912938"/>
          <p14:tracePt t="4351" x="6681788" y="1819275"/>
          <p14:tracePt t="4352" x="6681788" y="1735138"/>
          <p14:tracePt t="4353" x="6681788" y="1682750"/>
          <p14:tracePt t="4356" x="6681788" y="1452563"/>
          <p14:tracePt t="4357" x="6723063" y="1370013"/>
          <p14:tracePt t="4374" x="6723063" y="412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r>
              <a:rPr lang="en-US" dirty="0"/>
              <a:t>This security policy includes robust and secure coding standards as well as important security principles. Utilizing both C and C++ coding standards, this policy provides multiple layers to ensure code is closely aligned with secure coding practices while maintaining efficiency and reliability. This guide is easy to digest and should be used consistently. </a:t>
            </a:r>
            <a:endParaRPr dirty="0"/>
          </a:p>
        </p:txBody>
      </p:sp>
      <p:sp>
        <p:nvSpPr>
          <p:cNvPr id="2" name="Text Placeholder 1">
            <a:extLst>
              <a:ext uri="{FF2B5EF4-FFF2-40B4-BE49-F238E27FC236}">
                <a16:creationId xmlns:a16="http://schemas.microsoft.com/office/drawing/2014/main" id="{190FE2F0-2986-B6A8-0C3E-896DAAA205E6}"/>
              </a:ext>
            </a:extLst>
          </p:cNvPr>
          <p:cNvSpPr>
            <a:spLocks noGrp="1"/>
          </p:cNvSpPr>
          <p:nvPr>
            <p:ph type="body" idx="2"/>
          </p:nvPr>
        </p:nvSpPr>
        <p:spPr/>
        <p:txBody>
          <a:bodyPr/>
          <a:lstStyle/>
          <a:p>
            <a:endParaRPr lang="en-US"/>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6172200" y="2057401"/>
            <a:ext cx="5410200" cy="3223938"/>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C331E016-EE6B-1A06-1A6A-909C7C6C1E9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484"/>
    </mc:Choice>
    <mc:Fallback>
      <p:transition spd="slow" advTm="31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063" x="4203700" y="6846888"/>
          <p14:tracePt t="1066" x="4297363" y="6805613"/>
          <p14:tracePt t="1068" x="4391025" y="6805613"/>
          <p14:tracePt t="1070" x="4433888" y="6805613"/>
          <p14:tracePt t="1072" x="4486275" y="6805613"/>
          <p14:tracePt t="1084" x="4716463" y="6711950"/>
          <p14:tracePt t="1086" x="4757738" y="6711950"/>
          <p14:tracePt t="1104" x="5029200" y="6627813"/>
          <p14:tracePt t="1106" x="5122863" y="6627813"/>
          <p14:tracePt t="1116" x="5259388" y="6575425"/>
          <p14:tracePt t="1136" x="5448300" y="6534150"/>
          <p14:tracePt t="1152" x="5489575" y="6534150"/>
          <p14:tracePt t="1168" x="5530850" y="6534150"/>
          <p14:tracePt t="1196" x="5530850" y="6481763"/>
          <p14:tracePt t="1204" x="5583238" y="6481763"/>
          <p14:tracePt t="1221" x="5667375" y="6440488"/>
          <p14:tracePt t="1223" x="5719763" y="6397625"/>
          <p14:tracePt t="1236" x="5897563" y="6262688"/>
          <p14:tracePt t="1238" x="5949950" y="6210300"/>
          <p14:tracePt t="1240" x="5949950" y="6167438"/>
          <p14:tracePt t="1242" x="5991225" y="6167438"/>
          <p14:tracePt t="1254" x="6180138" y="5937250"/>
          <p14:tracePt t="1269" x="6315075" y="5802313"/>
          <p14:tracePt t="1271" x="6357938" y="5749925"/>
          <p14:tracePt t="1273" x="6357938" y="5708650"/>
          <p14:tracePt t="1285" x="6399213" y="5708650"/>
          <p14:tracePt t="1301" x="6399213" y="5665788"/>
          <p14:tracePt t="1352" x="6399213" y="5697538"/>
          <p14:tracePt t="3198" x="6367463" y="5749925"/>
          <p14:tracePt t="3202" x="6273800" y="5791200"/>
          <p14:tracePt t="3206" x="6232525" y="5834063"/>
          <p14:tracePt t="3209" x="6180138" y="5886450"/>
          <p14:tracePt t="3212" x="6096000" y="5927725"/>
          <p14:tracePt t="3213" x="6096000" y="5969000"/>
          <p14:tracePt t="3215" x="6043613" y="6021388"/>
          <p14:tracePt t="3221" x="6002338" y="6064250"/>
          <p14:tracePt t="3221" x="5959475" y="6115050"/>
          <p14:tracePt t="3236" x="5959475" y="6157913"/>
          <p14:tracePt t="3290" x="5959475" y="6115050"/>
          <p14:tracePt t="3293" x="5959475" y="6073775"/>
          <p14:tracePt t="3305" x="5959475" y="5980113"/>
          <p14:tracePt t="3307" x="5959475" y="5937250"/>
          <p14:tracePt t="3322" x="5959475" y="5802313"/>
          <p14:tracePt t="3339" x="5959475" y="5530850"/>
          <p14:tracePt t="3352" x="5907088" y="5300663"/>
          <p14:tracePt t="3371" x="5991225" y="4840288"/>
          <p14:tracePt t="3373" x="6032500" y="4651375"/>
          <p14:tracePt t="3376" x="6084888" y="4568825"/>
          <p14:tracePt t="3378" x="6084888" y="4475163"/>
          <p14:tracePt t="3386" x="6084888" y="4244975"/>
          <p14:tracePt t="3402" x="5865813" y="4149725"/>
          <p14:tracePt t="3404" x="5772150" y="4149725"/>
          <p14:tracePt t="3419" x="5635625" y="4149725"/>
          <p14:tracePt t="3631" x="5667375" y="4149725"/>
          <p14:tracePt t="3636" x="5897563" y="4149725"/>
          <p14:tracePt t="3639" x="6221413" y="4192588"/>
          <p14:tracePt t="3642" x="6357938" y="4192588"/>
          <p14:tracePt t="3644" x="6545263" y="4192588"/>
          <p14:tracePt t="3646" x="6681788" y="4233863"/>
          <p14:tracePt t="3648" x="6816725" y="4233863"/>
          <p14:tracePt t="3649" x="6911975" y="4233863"/>
          <p14:tracePt t="3652" x="7089775" y="4286250"/>
          <p14:tracePt t="3654" x="7224713" y="4286250"/>
          <p14:tracePt t="3655" x="7319963" y="4327525"/>
          <p14:tracePt t="3656" x="7413625" y="4327525"/>
          <p14:tracePt t="3657" x="7454900" y="4327525"/>
          <p14:tracePt t="3659" x="7643813" y="4370388"/>
          <p14:tracePt t="3660" x="7778750" y="4422775"/>
          <p14:tracePt t="3667" x="8281988" y="4464050"/>
          <p14:tracePt t="3669" x="8375650" y="4464050"/>
          <p14:tracePt t="3670" x="8512175" y="4505325"/>
          <p14:tracePt t="3670" x="8594725" y="4505325"/>
          <p14:tracePt t="3671" x="8688388" y="4557713"/>
          <p14:tracePt t="3684" x="9472613" y="4787900"/>
          <p14:tracePt t="3686" x="9609138" y="4787900"/>
          <p14:tracePt t="3687" x="9650413" y="4829175"/>
          <p14:tracePt t="3703" x="10518775" y="5059363"/>
          <p14:tracePt t="3704" x="10612438" y="5059363"/>
          <p14:tracePt t="3705" x="10655300" y="5102225"/>
          <p14:tracePt t="3723" x="11669713" y="5289550"/>
          <p14:tracePt t="3724" x="11710988" y="5332413"/>
          <p14:tracePt t="3726" x="11752263" y="5332413"/>
          <p14:tracePt t="3727" x="11804650" y="5332413"/>
          <p14:tracePt t="3728" x="11847513" y="5332413"/>
          <p14:tracePt t="4159" x="8469313" y="31750"/>
          <p14:tracePt t="4161" x="8375650" y="73025"/>
          <p14:tracePt t="4168" x="8197850" y="166688"/>
          <p14:tracePt t="4186" x="7789863" y="396875"/>
          <p14:tracePt t="4187" x="7737475" y="396875"/>
          <p14:tracePt t="4205" x="7277100" y="668338"/>
          <p14:tracePt t="4206" x="7235825" y="668338"/>
          <p14:tracePt t="4207" x="7235825" y="711200"/>
          <p14:tracePt t="4220" x="6869113" y="941388"/>
          <p14:tracePt t="4222" x="6827838" y="993775"/>
          <p14:tracePt t="4223" x="6775450" y="993775"/>
          <p14:tracePt t="4238" x="6410325" y="1212850"/>
          <p14:tracePt t="4239" x="6367463" y="1265238"/>
          <p14:tracePt t="4254" x="6096000" y="1495425"/>
          <p14:tracePt t="4256" x="6043613" y="1536700"/>
          <p14:tracePt t="4258" x="6002338" y="1536700"/>
          <p14:tracePt t="4272" x="5813425" y="1725613"/>
          <p14:tracePt t="4274" x="5772150" y="1725613"/>
          <p14:tracePt t="4287" x="5635625" y="1860550"/>
          <p14:tracePt t="4287" x="5635625" y="1903413"/>
          <p14:tracePt t="4302" x="5594350" y="1944688"/>
          <p14:tracePt t="4303" x="5594350" y="1997075"/>
          <p14:tracePt t="4322" x="5541963" y="2132013"/>
          <p14:tracePt t="4324" x="5500688" y="2132013"/>
          <p14:tracePt t="4326" x="5500688" y="2174875"/>
          <p14:tracePt t="4340" x="5500688" y="2309813"/>
          <p14:tracePt t="4341" x="5500688" y="2362200"/>
          <p14:tracePt t="4343" x="5500688" y="2405063"/>
          <p14:tracePt t="4345" x="5500688" y="2457450"/>
          <p14:tracePt t="4355" x="5500688" y="2592388"/>
          <p14:tracePt t="4358" x="5500688" y="2676525"/>
          <p14:tracePt t="4371" x="5530850" y="2959100"/>
          <p14:tracePt t="4374" x="5583238" y="3041650"/>
          <p14:tracePt t="4375" x="5583238" y="3094038"/>
          <p14:tracePt t="4377" x="5626100" y="3136900"/>
          <p14:tracePt t="4387" x="5719763" y="3324225"/>
          <p14:tracePt t="4389" x="5761038" y="3408363"/>
          <p14:tracePt t="4403" x="5949950" y="3690938"/>
          <p14:tracePt t="4405" x="5991225" y="3732213"/>
          <p14:tracePt t="4421" x="6262688" y="4056063"/>
          <p14:tracePt t="4423" x="6315075" y="4097338"/>
          <p14:tracePt t="4426" x="6357938" y="4140200"/>
          <p14:tracePt t="4427" x="6357938" y="4192588"/>
          <p14:tracePt t="4429" x="6399213" y="4192588"/>
          <p14:tracePt t="4438" x="6545263" y="4370388"/>
          <p14:tracePt t="4440" x="6545263" y="4422775"/>
          <p14:tracePt t="4441" x="6588125" y="4422775"/>
          <p14:tracePt t="4455" x="6723063" y="4651375"/>
          <p14:tracePt t="4456" x="6765925" y="4694238"/>
          <p14:tracePt t="4473" x="7046913" y="5018088"/>
          <p14:tracePt t="4476" x="7131050" y="5059363"/>
          <p14:tracePt t="4478" x="7183438" y="5154613"/>
          <p14:tracePt t="4487" x="7361238" y="5289550"/>
          <p14:tracePt t="4489" x="7413625" y="5332413"/>
          <p14:tracePt t="4505" x="7685088" y="5561013"/>
          <p14:tracePt t="4508" x="7727950" y="5603875"/>
          <p14:tracePt t="4522" x="7956550" y="5749925"/>
          <p14:tracePt t="4523" x="8008938" y="5749925"/>
          <p14:tracePt t="4542" x="8186738" y="5834063"/>
          <p14:tracePt t="4544" x="8229600" y="5834063"/>
          <p14:tracePt t="4553" x="8323263" y="5886450"/>
          <p14:tracePt t="4569" x="8375650" y="5886450"/>
          <p14:tracePt t="4624" x="8416925" y="5886450"/>
          <p14:tracePt t="4631" x="8416925" y="5843588"/>
          <p14:tracePt t="4639" x="8459788" y="5802313"/>
          <p14:tracePt t="4642" x="8512175" y="5802313"/>
          <p14:tracePt t="4659" x="8688388" y="5665788"/>
          <p14:tracePt t="4661" x="8740775" y="5613400"/>
          <p14:tracePt t="4672" x="8877300" y="5478463"/>
          <p14:tracePt t="4674" x="8918575" y="5435600"/>
          <p14:tracePt t="4687" x="9107488" y="5300663"/>
          <p14:tracePt t="4690" x="9148763" y="5248275"/>
          <p14:tracePt t="4692" x="9191625" y="5207000"/>
          <p14:tracePt t="4704" x="9378950" y="5018088"/>
          <p14:tracePt t="4705" x="9421813" y="5018088"/>
          <p14:tracePt t="4707" x="9421813" y="4976813"/>
          <p14:tracePt t="4724" x="9609138" y="4746625"/>
          <p14:tracePt t="4726" x="9609138" y="4703763"/>
          <p14:tracePt t="4728" x="9650413" y="4703763"/>
          <p14:tracePt t="4730" x="9650413" y="4651375"/>
          <p14:tracePt t="4736" x="9693275" y="4568825"/>
          <p14:tracePt t="4756" x="9786938" y="4432300"/>
          <p14:tracePt t="4760" x="9786938" y="4379913"/>
          <p14:tracePt t="5557" x="9786938" y="4422775"/>
          <p14:tracePt t="5560" x="9786938" y="4505325"/>
          <p14:tracePt t="5563" x="9786938" y="4557713"/>
          <p14:tracePt t="5565" x="9786938" y="4651375"/>
          <p14:tracePt t="5567" x="9755188" y="4694238"/>
          <p14:tracePt t="5571" x="9755188" y="4829175"/>
          <p14:tracePt t="5573" x="9755188" y="4872038"/>
          <p14:tracePt t="5574" x="9702800" y="4924425"/>
          <p14:tracePt t="5576" x="9702800" y="5018088"/>
          <p14:tracePt t="5578" x="9702800" y="5102225"/>
          <p14:tracePt t="5580" x="9702800" y="5154613"/>
          <p14:tracePt t="5581" x="9661525" y="5195888"/>
          <p14:tracePt t="5587" x="9620250" y="5426075"/>
          <p14:tracePt t="5588" x="9620250" y="5519738"/>
          <p14:tracePt t="5604" x="9472613" y="6251575"/>
          <p14:tracePt t="5606" x="9472613" y="6335713"/>
          <p14:tracePt t="5607" x="9472613" y="6388100"/>
          <p14:tracePt t="5608" x="9431338" y="6481763"/>
          <p14:tracePt t="5609" x="9431338" y="6523038"/>
          <p14:tracePt t="5611" x="9431338" y="6565900"/>
          <p14:tracePt t="5611" x="9431338" y="6618288"/>
          <p14:tracePt t="5612" x="9431338" y="6659563"/>
          <p14:tracePt t="5613" x="9390063" y="6700838"/>
          <p14:tracePt t="6224" x="10707688" y="6846888"/>
          <p14:tracePt t="6226" x="10748963" y="6805613"/>
          <p14:tracePt t="6228" x="10790238" y="6805613"/>
          <p14:tracePt t="6230" x="10842625" y="6764338"/>
          <p14:tracePt t="6238" x="10979150" y="6764338"/>
          <p14:tracePt t="6239" x="10979150" y="6711950"/>
          <p14:tracePt t="6240" x="11020425" y="6711950"/>
          <p14:tracePt t="6260" x="11303000" y="6627813"/>
          <p14:tracePt t="6275" x="11480800" y="6575425"/>
          <p14:tracePt t="6292" x="11617325" y="6481763"/>
          <p14:tracePt t="6294" x="11669713" y="6481763"/>
          <p14:tracePt t="6308" x="11752263" y="6440488"/>
          <p14:tracePt t="6321" x="11847513" y="6397625"/>
          <p14:tracePt t="6324" x="11888788" y="6345238"/>
          <p14:tracePt t="6326" x="11941175" y="6345238"/>
          <p14:tracePt t="6339" x="11982450" y="6303963"/>
          <p14:tracePt t="6355" x="12034838" y="6303963"/>
          <p14:tracePt t="6357" x="12077700" y="6303963"/>
          <p14:tracePt t="6372" x="12077700" y="6262688"/>
          <p14:tracePt t="6389" x="12118975" y="6262688"/>
          <p14:tracePt t="8863" x="12171363" y="6262688"/>
          <p14:tracePt t="21734" x="11993563" y="6794500"/>
          <p14:tracePt t="21736" x="11763375" y="6846888"/>
          <p14:tracePt t="22082" x="12144375" y="5729288"/>
          <p14:tracePt t="22088" x="12082463" y="5729288"/>
          <p14:tracePt t="22101" x="12020550" y="5710238"/>
          <p14:tracePt t="22117" x="11977688" y="5710238"/>
          <p14:tracePt t="22133" x="11958638" y="5710238"/>
          <p14:tracePt t="22208" x="11958638" y="5686425"/>
          <p14:tracePt t="22348" x="11939588" y="5686425"/>
          <p14:tracePt t="22460" x="11915775" y="5686425"/>
          <p14:tracePt t="22645" x="11934825" y="5686425"/>
          <p14:tracePt t="22653" x="11977688" y="5705475"/>
          <p14:tracePt t="22669" x="11996738" y="5724525"/>
          <p14:tracePt t="22793" x="11996738" y="5710238"/>
          <p14:tracePt t="22805" x="11996738" y="5686425"/>
          <p14:tracePt t="22821" x="11977688" y="5686425"/>
          <p14:tracePt t="23442" x="11977688" y="5667375"/>
          <p14:tracePt t="23445" x="11958638" y="5648325"/>
          <p14:tracePt t="23452" x="11958638" y="5624513"/>
          <p14:tracePt t="23469" x="11939588" y="5586413"/>
          <p14:tracePt t="23483" x="11915775" y="5543550"/>
          <p14:tracePt t="23504" x="11896725" y="5500688"/>
          <p14:tracePt t="23506" x="11896725" y="5481638"/>
          <p14:tracePt t="23520" x="11877675" y="5457825"/>
          <p14:tracePt t="23535" x="11853863" y="5438775"/>
          <p14:tracePt t="23553" x="11834813" y="5419725"/>
          <p14:tracePt t="23569" x="11834813" y="5395913"/>
          <p14:tracePt t="23584" x="11811000" y="5395913"/>
          <p14:tracePt t="23585" x="11791950" y="5376863"/>
          <p14:tracePt t="23622" x="11772900" y="5376863"/>
          <p14:tracePt t="23691" x="11772900" y="5353050"/>
          <p14:tracePt t="23711" x="11749088" y="5353050"/>
          <p14:tracePt t="23721" x="11730038" y="5334000"/>
          <p14:tracePt t="23725" x="11710988" y="5314950"/>
          <p14:tracePt t="23738" x="11710988" y="5291138"/>
          <p14:tracePt t="23754" x="11668125" y="5210175"/>
          <p14:tracePt t="23756" x="11644313" y="5210175"/>
          <p14:tracePt t="23771" x="11606213" y="5086350"/>
          <p14:tracePt t="23772" x="11606213" y="5062538"/>
          <p14:tracePt t="23773" x="11582400" y="5043488"/>
          <p14:tracePt t="23787" x="11520488" y="4852988"/>
          <p14:tracePt t="23804" x="11415713" y="4648200"/>
          <p14:tracePt t="23820" x="11334750" y="4457700"/>
          <p14:tracePt t="23837" x="11229975" y="4252913"/>
          <p14:tracePt t="23854" x="11125200" y="4086225"/>
          <p14:tracePt t="23871" x="11001375" y="3919538"/>
          <p14:tracePt t="23888" x="10877550" y="3752850"/>
          <p14:tracePt t="23890" x="10834688" y="3729038"/>
          <p14:tracePt t="23902" x="10748963" y="3648075"/>
          <p14:tracePt t="23904" x="10748963" y="3624263"/>
          <p14:tracePt t="23922" x="10563225" y="3457575"/>
          <p14:tracePt t="23938" x="10396538" y="3333750"/>
          <p14:tracePt t="23955" x="10248900" y="3228975"/>
          <p14:tracePt t="23972" x="10001250" y="3105150"/>
          <p14:tracePt t="23990" x="9791700" y="2981325"/>
          <p14:tracePt t="24004" x="9644063" y="2938463"/>
          <p14:tracePt t="24023" x="9415463" y="2814638"/>
          <p14:tracePt t="24036" x="9272588" y="2752725"/>
          <p14:tracePt t="24037" x="9248775" y="2752725"/>
          <p14:tracePt t="24052" x="9043988" y="2667000"/>
          <p14:tracePt t="24073" x="8772525" y="2562225"/>
          <p14:tracePt t="24089" x="8605838" y="2519363"/>
          <p14:tracePt t="24102" x="8439150" y="2481263"/>
          <p14:tracePt t="24120" x="8210550" y="2438400"/>
          <p14:tracePt t="24122" x="8167688" y="2438400"/>
          <p14:tracePt t="24137" x="8001000" y="2419350"/>
          <p14:tracePt t="24157" x="7729538" y="2376488"/>
          <p14:tracePt t="24173" x="7543800" y="2333625"/>
          <p14:tracePt t="24190" x="7377113" y="2333625"/>
          <p14:tracePt t="24202" x="7291388" y="2333625"/>
          <p14:tracePt t="24205" x="7229475" y="2333625"/>
          <p14:tracePt t="24221" x="7081838" y="2333625"/>
          <p14:tracePt t="24240" x="6915150" y="2352675"/>
          <p14:tracePt t="24254" x="6810375" y="2390775"/>
          <p14:tracePt t="24271" x="6686550" y="2452688"/>
          <p14:tracePt t="24287" x="6581775" y="2519363"/>
          <p14:tracePt t="24305" x="6500813" y="2643188"/>
          <p14:tracePt t="24323" x="6415088" y="2786063"/>
          <p14:tracePt t="24325" x="6396038" y="2809875"/>
          <p14:tracePt t="24340" x="6334125" y="2952750"/>
          <p14:tracePt t="24342" x="6334125" y="2995613"/>
          <p14:tracePt t="24343" x="6334125" y="3019425"/>
          <p14:tracePt t="24353" x="6291263" y="3143250"/>
          <p14:tracePt t="24373" x="6248400" y="3433763"/>
          <p14:tracePt t="24386" x="6229350" y="3619500"/>
          <p14:tracePt t="24406" x="6229350" y="3933825"/>
          <p14:tracePt t="24423" x="6267450" y="4186238"/>
          <p14:tracePt t="24438" x="6310313" y="4391025"/>
          <p14:tracePt t="24455" x="6372225" y="4581525"/>
          <p14:tracePt t="24472" x="6477000" y="4767263"/>
          <p14:tracePt t="24488" x="6557963" y="4914900"/>
          <p14:tracePt t="24507" x="6705600" y="5081588"/>
          <p14:tracePt t="24523" x="6848475" y="5224463"/>
          <p14:tracePt t="24525" x="6872288" y="5248275"/>
          <p14:tracePt t="24540" x="7038975" y="5353050"/>
          <p14:tracePt t="24556" x="7224713" y="5453063"/>
          <p14:tracePt t="24573" x="7372350" y="5538788"/>
          <p14:tracePt t="24590" x="7558088" y="5600700"/>
          <p14:tracePt t="24610" x="7810500" y="5686425"/>
          <p14:tracePt t="24622" x="7996238" y="5705475"/>
          <p14:tracePt t="24636" x="8286750" y="5724525"/>
          <p14:tracePt t="24638" x="8348663" y="5724525"/>
          <p14:tracePt t="24652" x="8643938" y="5686425"/>
          <p14:tracePt t="24669" x="8977313" y="5624513"/>
          <p14:tracePt t="24686" x="9244013" y="5562600"/>
          <p14:tracePt t="24704" x="9515475" y="5457825"/>
          <p14:tracePt t="24707" x="9539288" y="5457825"/>
          <p14:tracePt t="24724" x="9744075" y="5376863"/>
          <p14:tracePt t="24740" x="9934575" y="5272088"/>
          <p14:tracePt t="24757" x="10101263" y="5148263"/>
          <p14:tracePt t="24772" x="10225088" y="5000625"/>
          <p14:tracePt t="24774" x="10267950" y="4957763"/>
          <p14:tracePt t="24790" x="10391775" y="4791075"/>
          <p14:tracePt t="24806" x="10477500" y="4586288"/>
          <p14:tracePt t="24824" x="10515600" y="4352925"/>
          <p14:tracePt t="24841" x="10539413" y="4105275"/>
          <p14:tracePt t="24855" x="10539413" y="3938588"/>
          <p14:tracePt t="24871" x="10539413" y="3752850"/>
          <p14:tracePt t="24893" x="10520363" y="3500438"/>
          <p14:tracePt t="24903" x="10477500" y="3376613"/>
          <p14:tracePt t="24907" x="10458450" y="3333750"/>
          <p14:tracePt t="24919" x="10415588" y="3186113"/>
          <p14:tracePt t="24934" x="10334625" y="3019425"/>
          <p14:tracePt t="24952" x="10229850" y="2814638"/>
          <p14:tracePt t="24968" x="10144125" y="2647950"/>
          <p14:tracePt t="24987" x="10063163" y="2500313"/>
          <p14:tracePt t="25006" x="9958388" y="2333625"/>
          <p14:tracePt t="25009" x="9939338" y="2290763"/>
          <p14:tracePt t="25023" x="9834563" y="2105025"/>
          <p14:tracePt t="25040" x="9710738" y="1833563"/>
          <p14:tracePt t="25058" x="9544050" y="1500188"/>
          <p14:tracePt t="25072" x="9396413" y="1252538"/>
          <p14:tracePt t="25090" x="9144000" y="938213"/>
          <p14:tracePt t="25105" x="8877300" y="709613"/>
          <p14:tracePt t="25122" x="8520113" y="542925"/>
          <p14:tracePt t="25125" x="8439150" y="500063"/>
          <p14:tracePt t="25135" x="8186738" y="438150"/>
          <p14:tracePt t="25156" x="7605713" y="419100"/>
          <p14:tracePt t="25170" x="7291388" y="433388"/>
          <p14:tracePt t="25187" x="6915150" y="557213"/>
          <p14:tracePt t="25204" x="6605588" y="766763"/>
          <p14:tracePt t="25206" x="6543675" y="809625"/>
          <p14:tracePt t="25222" x="6310313" y="1119188"/>
          <p14:tracePt t="25239" x="6167438" y="1433513"/>
          <p14:tracePt t="25256" x="6062663" y="1871663"/>
          <p14:tracePt t="25271" x="6019800" y="2328863"/>
          <p14:tracePt t="25286" x="6000750" y="2767013"/>
          <p14:tracePt t="25304" x="6038850" y="3286125"/>
          <p14:tracePt t="25307" x="6038850" y="3352800"/>
          <p14:tracePt t="25318" x="6119813" y="3643313"/>
          <p14:tracePt t="25337" x="6391275" y="4186238"/>
          <p14:tracePt t="25354" x="6743700" y="4643438"/>
          <p14:tracePt t="25369" x="7119938" y="4995863"/>
          <p14:tracePt t="25385" x="7496175" y="5267325"/>
          <p14:tracePt t="25401" x="7891463" y="5495925"/>
          <p14:tracePt t="25402" x="7910513" y="5495925"/>
          <p14:tracePt t="25419" x="8372475" y="5662613"/>
          <p14:tracePt t="25421" x="8434388" y="5686425"/>
          <p14:tracePt t="25422" x="8477250" y="5705475"/>
          <p14:tracePt t="25435" x="8872538" y="5786438"/>
          <p14:tracePt t="25453" x="9410700" y="5853113"/>
          <p14:tracePt t="25469" x="10058400" y="5853113"/>
          <p14:tracePt t="25485" x="10601325" y="5753100"/>
          <p14:tracePt t="25505" x="11225213" y="5543550"/>
          <p14:tracePt t="25521" x="11706225" y="5253038"/>
          <p14:tracePt t="25537" x="12058650" y="4852988"/>
          <p14:tracePt t="25611" x="12144375" y="2290763"/>
          <p14:tracePt t="25614" x="12063413" y="2147888"/>
          <p14:tracePt t="25618" x="11958638" y="1981200"/>
          <p14:tracePt t="25637" x="11415713" y="1333500"/>
          <p14:tracePt t="25657" x="10729913" y="709613"/>
          <p14:tracePt t="25659" x="10668000" y="647700"/>
          <p14:tracePt t="25670" x="10291763" y="376238"/>
          <p14:tracePt t="25685" x="9791700" y="19050"/>
          <p14:tracePt t="25686" x="9748838" y="19050"/>
          <p14:tracePt t="25702" x="9272588" y="0"/>
          <p14:tracePt t="25724" x="8501063" y="0"/>
          <p14:tracePt t="25737" x="8167688" y="0"/>
          <p14:tracePt t="25754" x="7667625" y="0"/>
          <p14:tracePt t="25768" x="7248525" y="38100"/>
          <p14:tracePt t="25786" x="6896100" y="185738"/>
          <p14:tracePt t="25803" x="6581775" y="414338"/>
          <p14:tracePt t="25821" x="6291263" y="766763"/>
          <p14:tracePt t="25838" x="6105525" y="1100138"/>
          <p14:tracePt t="25854" x="5976938" y="1519238"/>
          <p14:tracePt t="25872" x="5895975" y="1957388"/>
          <p14:tracePt t="25887" x="5895975" y="2433638"/>
          <p14:tracePt t="25902" x="5995988" y="2933700"/>
          <p14:tracePt t="25919" x="6224588" y="3538538"/>
          <p14:tracePt t="25939" x="6643688" y="4229100"/>
          <p14:tracePt t="25952" x="6934200" y="4581525"/>
          <p14:tracePt t="25970" x="7391400" y="5062538"/>
          <p14:tracePt t="25987" x="7810500" y="5353050"/>
          <p14:tracePt t="26003" x="8205788" y="5495925"/>
          <p14:tracePt t="26022" x="8705850" y="5581650"/>
          <p14:tracePt t="26039" x="9101138" y="5562600"/>
          <p14:tracePt t="26057" x="9558338" y="5462588"/>
          <p14:tracePt t="26072" x="9829800" y="5334000"/>
          <p14:tracePt t="26088" x="10015538" y="5210175"/>
          <p14:tracePt t="26092" x="10058400" y="5167313"/>
          <p14:tracePt t="26104" x="10163175" y="5000625"/>
          <p14:tracePt t="26121" x="10287000" y="4648200"/>
          <p14:tracePt t="26125" x="10329863" y="4586288"/>
          <p14:tracePt t="26138" x="10391775" y="4191000"/>
          <p14:tracePt t="26154" x="10434638" y="3586163"/>
          <p14:tracePt t="26169" x="10396538" y="3043238"/>
          <p14:tracePt t="26185" x="10248900" y="2462213"/>
          <p14:tracePt t="26206" x="9896475" y="1728788"/>
          <p14:tracePt t="26208" x="9853613" y="1666875"/>
          <p14:tracePt t="26221" x="9605963" y="1376363"/>
          <p14:tracePt t="26237" x="9377363" y="1104900"/>
          <p14:tracePt t="26256" x="9144000" y="895350"/>
          <p14:tracePt t="26270" x="9020175" y="814388"/>
          <p14:tracePt t="26288" x="8958263" y="771525"/>
          <p14:tracePt t="26290" x="8939213" y="771525"/>
          <p14:tracePt t="26304" x="8896350" y="771525"/>
          <p14:tracePt t="26321" x="8853488" y="752475"/>
          <p14:tracePt t="26336" x="8810625" y="752475"/>
          <p14:tracePt t="26352" x="8772525" y="752475"/>
          <p14:tracePt t="26372" x="8729663" y="766763"/>
          <p14:tracePt t="26386" x="8729663" y="790575"/>
          <p14:tracePt t="26634" x="8729663" y="809625"/>
          <p14:tracePt t="26637" x="8710613" y="809625"/>
          <p14:tracePt t="26653" x="8543925" y="995363"/>
          <p14:tracePt t="26670" x="8229600" y="1414463"/>
          <p14:tracePt t="26688" x="7877175" y="2038350"/>
          <p14:tracePt t="26703" x="7643813" y="2624138"/>
          <p14:tracePt t="26720" x="7458075" y="3228975"/>
          <p14:tracePt t="26736" x="7334250" y="3748088"/>
          <p14:tracePt t="26737" x="7310438" y="3767138"/>
          <p14:tracePt t="26753" x="7248525" y="4124325"/>
          <p14:tracePt t="26770" x="7248525" y="4371975"/>
          <p14:tracePt t="26787" x="7248525" y="4538663"/>
          <p14:tracePt t="26803" x="7248525" y="4662488"/>
          <p14:tracePt t="26822" x="7372350" y="4872038"/>
          <p14:tracePt t="26838" x="7515225" y="5062538"/>
          <p14:tracePt t="26853" x="7681913" y="5229225"/>
          <p14:tracePt t="26873" x="7872413" y="5372100"/>
          <p14:tracePt t="26889" x="7977188" y="5434013"/>
          <p14:tracePt t="26903" x="8015288" y="5457825"/>
          <p14:tracePt t="26919" x="8039100" y="5457825"/>
          <p14:tracePt t="27207" x="8039100" y="5438775"/>
          <p14:tracePt t="27216" x="8039100" y="5419725"/>
          <p14:tracePt t="27233" x="8058150" y="5419725"/>
          <p14:tracePt t="27416" x="8058150" y="5434013"/>
          <p14:tracePt t="27419" x="8077200" y="5457825"/>
          <p14:tracePt t="27423" x="8077200" y="5476875"/>
          <p14:tracePt t="27439" x="8181975" y="5624513"/>
          <p14:tracePt t="27441" x="8205788" y="5643563"/>
          <p14:tracePt t="27456" x="8329613" y="5810250"/>
          <p14:tracePt t="27471" x="8410575" y="5895975"/>
          <p14:tracePt t="27488" x="8477250" y="5934075"/>
          <p14:tracePt t="27503" x="8496300" y="5976938"/>
          <p14:tracePt t="28253" x="8496300" y="5995988"/>
          <p14:tracePt t="28398" x="8496300" y="6019800"/>
          <p14:tracePt t="28407" x="8496300" y="6038850"/>
          <p14:tracePt t="28422" x="8496300" y="6062663"/>
          <p14:tracePt t="28813" x="8496300" y="6081713"/>
          <p14:tracePt t="28820" x="8496300" y="6100763"/>
          <p14:tracePt t="28828" x="8496300" y="6124575"/>
          <p14:tracePt t="28840" x="8477250" y="6143625"/>
          <p14:tracePt t="28857" x="8477250" y="6162675"/>
          <p14:tracePt t="28872" x="8477250" y="6186488"/>
          <p14:tracePt t="28892" x="8458200" y="6205538"/>
          <p14:tracePt t="28909" x="8458200" y="6229350"/>
          <p14:tracePt t="28973" x="8477250" y="6229350"/>
          <p14:tracePt t="28981" x="8496300" y="6229350"/>
          <p14:tracePt t="28988" x="8515350" y="6229350"/>
          <p14:tracePt t="29005" x="8620125" y="6191250"/>
          <p14:tracePt t="29021" x="8891588" y="6105525"/>
          <p14:tracePt t="29039" x="9477375" y="5895975"/>
          <p14:tracePt t="29055" x="10206038" y="5729288"/>
          <p14:tracePt t="29076" x="11644313" y="5705475"/>
          <p14:tracePt t="29284" x="4716463" y="6816725"/>
          <p14:tracePt t="29285" x="4851400" y="6764338"/>
          <p14:tracePt t="29288" x="5029200" y="6721475"/>
          <p14:tracePt t="29289" x="5081588" y="6669088"/>
          <p14:tracePt t="29290" x="5165725" y="6627813"/>
          <p14:tracePt t="29307" x="6084888" y="6356350"/>
          <p14:tracePt t="29308" x="6180138" y="6303963"/>
          <p14:tracePt t="29309" x="6221413" y="6303963"/>
          <p14:tracePt t="29322" x="6681788" y="6167438"/>
          <p14:tracePt t="29323" x="6723063" y="6126163"/>
          <p14:tracePt t="29324" x="6765925" y="6126163"/>
          <p14:tracePt t="29339" x="6953250" y="6032500"/>
          <p14:tracePt t="29355" x="7046913" y="5989638"/>
          <p14:tracePt t="29392" x="7089775" y="5989638"/>
          <p14:tracePt t="29406" x="7131050" y="5989638"/>
          <p14:tracePt t="29413" x="7183438" y="5989638"/>
          <p14:tracePt t="29421" x="7183438" y="5937250"/>
          <p14:tracePt t="29504" x="7224713" y="5937250"/>
          <p14:tracePt t="29506" x="7277100" y="5895975"/>
          <p14:tracePt t="29509" x="7319963" y="5895975"/>
          <p14:tracePt t="29510" x="7361238" y="5895975"/>
          <p14:tracePt t="29512" x="7361238" y="5854700"/>
          <p14:tracePt t="29522" x="7643813" y="5802313"/>
          <p14:tracePt t="29523" x="7727950" y="5802313"/>
          <p14:tracePt t="29524" x="7778750" y="5761038"/>
          <p14:tracePt t="29526" x="7862888" y="5761038"/>
          <p14:tracePt t="29539" x="8323263" y="5665788"/>
          <p14:tracePt t="29557" x="9055100" y="5530850"/>
          <p14:tracePt t="29558" x="9148763" y="5530850"/>
          <p14:tracePt t="29561" x="9191625" y="5530850"/>
          <p14:tracePt t="29562" x="9244013" y="5530850"/>
          <p14:tracePt t="29571" x="9556750" y="5487988"/>
          <p14:tracePt t="29572" x="9650413" y="5487988"/>
          <p14:tracePt t="29589" x="10153650" y="5435600"/>
          <p14:tracePt t="29591" x="10247313" y="5435600"/>
          <p14:tracePt t="29594" x="10288588" y="5435600"/>
          <p14:tracePt t="29596" x="10383838" y="5394325"/>
          <p14:tracePt t="29597" x="10425113" y="5394325"/>
          <p14:tracePt t="29606" x="10655300" y="5394325"/>
          <p14:tracePt t="29624" x="11020425" y="5394325"/>
          <p14:tracePt t="29626" x="11072813" y="5394325"/>
          <p14:tracePt t="29640" x="11344275" y="5394325"/>
          <p14:tracePt t="29656" x="11522075" y="5394325"/>
          <p14:tracePt t="29673" x="11669713" y="5394325"/>
          <p14:tracePt t="29690" x="11710988" y="5426075"/>
          <p14:tracePt t="29708" x="11847513" y="5519738"/>
          <p14:tracePt t="29710" x="11847513" y="5572125"/>
          <p14:tracePt t="29712" x="11888788" y="5572125"/>
          <p14:tracePt t="29723" x="11941175" y="5656263"/>
          <p14:tracePt t="29724" x="11941175" y="5708650"/>
          <p14:tracePt t="29741" x="11982450" y="5843588"/>
          <p14:tracePt t="29743" x="11982450" y="5886450"/>
          <p14:tracePt t="29757" x="11982450" y="6073775"/>
          <p14:tracePt t="29773" x="11982450" y="6251575"/>
          <p14:tracePt t="29774" x="11982450" y="6303963"/>
          <p14:tracePt t="29791" x="11857038" y="6523038"/>
          <p14:tracePt t="29811" x="11491913" y="6805613"/>
          <p14:tracePt t="29817" x="11303000" y="68468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9"/>
            <a:ext cx="4452397"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1400" dirty="0"/>
              <a:t>The risks with high likelihood and priority include d</a:t>
            </a:r>
            <a:r>
              <a:rPr lang="en-US" sz="1400" dirty="0">
                <a:effectLst/>
                <a:latin typeface="Century Gothic" panose="020B0502020202020204" pitchFamily="34" charset="0"/>
                <a:ea typeface="Calibri" panose="020F0502020204030204" pitchFamily="34" charset="0"/>
              </a:rPr>
              <a:t>o not declare or define a reserved identifier,</a:t>
            </a:r>
            <a:r>
              <a:rPr lang="en-US" sz="1400" dirty="0">
                <a:latin typeface="Century Gothic" panose="020B0502020202020204" pitchFamily="34" charset="0"/>
                <a:ea typeface="Calibri" panose="020F0502020204030204" pitchFamily="34" charset="0"/>
              </a:rPr>
              <a:t> d</a:t>
            </a:r>
            <a:r>
              <a:rPr lang="en-US" sz="1400" dirty="0">
                <a:effectLst/>
                <a:latin typeface="Century Gothic" panose="020B0502020202020204" pitchFamily="34" charset="0"/>
                <a:ea typeface="Calibri" panose="020F0502020204030204" pitchFamily="34" charset="0"/>
              </a:rPr>
              <a:t>o not attempt to create a std::string from a null pointer, exclude user input from format strings</a:t>
            </a:r>
            <a:r>
              <a:rPr lang="en-US" sz="1400" dirty="0">
                <a:latin typeface="Century Gothic" panose="020B0502020202020204" pitchFamily="34" charset="0"/>
                <a:ea typeface="Calibri" panose="020F0502020204030204" pitchFamily="34" charset="0"/>
              </a:rPr>
              <a:t>, d</a:t>
            </a:r>
            <a:r>
              <a:rPr lang="en-US" sz="1400" dirty="0">
                <a:effectLst/>
                <a:latin typeface="Century Gothic" panose="020B0502020202020204" pitchFamily="34" charset="0"/>
                <a:ea typeface="Calibri" panose="020F0502020204030204" pitchFamily="34" charset="0"/>
              </a:rPr>
              <a:t>o not access freed memory, ensure your random number generator is properly seeded</a:t>
            </a:r>
            <a:r>
              <a:rPr lang="en-US" sz="1400" dirty="0">
                <a:latin typeface="Century Gothic" panose="020B0502020202020204" pitchFamily="34" charset="0"/>
                <a:ea typeface="Calibri" panose="020F0502020204030204" pitchFamily="34" charset="0"/>
              </a:rPr>
              <a:t>, and d</a:t>
            </a:r>
            <a:r>
              <a:rPr lang="en-US" sz="1400" dirty="0">
                <a:effectLst/>
                <a:latin typeface="Century Gothic" panose="020B0502020202020204" pitchFamily="34" charset="0"/>
                <a:ea typeface="Calibri" panose="020F0502020204030204" pitchFamily="34" charset="0"/>
              </a:rPr>
              <a:t>etect and handle memory allocation errors. Probable and unlikely with mid to low-level priorities include do not access an object outside of its lifetime, </a:t>
            </a:r>
            <a:r>
              <a:rPr lang="en-US" sz="1400" dirty="0">
                <a:latin typeface="Century Gothic" panose="020B0502020202020204" pitchFamily="34" charset="0"/>
                <a:ea typeface="Calibri" panose="020F0502020204030204" pitchFamily="34" charset="0"/>
              </a:rPr>
              <a:t>in</a:t>
            </a:r>
            <a:r>
              <a:rPr lang="en-US" sz="1400" dirty="0">
                <a:effectLst/>
                <a:latin typeface="Century Gothic" panose="020B0502020202020204" pitchFamily="34" charset="0"/>
                <a:ea typeface="Calibri" panose="020F0502020204030204" pitchFamily="34" charset="0"/>
              </a:rPr>
              <a:t>corporate diagnostic tests using assertions, guarantee exception safety, and do not abruptly terminate the program. All of these are important, especially the 6 high priority threats as they directly violate multiple security principles each. </a:t>
            </a:r>
          </a:p>
          <a:p>
            <a:pPr marL="228600" lvl="0" indent="-88900" algn="l" rtl="0">
              <a:lnSpc>
                <a:spcPct val="90000"/>
              </a:lnSpc>
              <a:spcBef>
                <a:spcPts val="1000"/>
              </a:spcBef>
              <a:spcAft>
                <a:spcPts val="0"/>
              </a:spcAft>
              <a:buClr>
                <a:schemeClr val="lt1"/>
              </a:buClr>
              <a:buSzPts val="2200"/>
              <a:buNone/>
            </a:pPr>
            <a:endParaRPr sz="1400" dirty="0">
              <a:latin typeface="Century Gothic" panose="020B0502020202020204" pitchFamily="34" charset="0"/>
            </a:endParaRPr>
          </a:p>
        </p:txBody>
      </p:sp>
      <p:sp>
        <p:nvSpPr>
          <p:cNvPr id="2" name="Text Placeholder 1">
            <a:extLst>
              <a:ext uri="{FF2B5EF4-FFF2-40B4-BE49-F238E27FC236}">
                <a16:creationId xmlns:a16="http://schemas.microsoft.com/office/drawing/2014/main" id="{1F6BDB2F-C711-718F-4EAB-6DD20D0EA355}"/>
              </a:ext>
            </a:extLst>
          </p:cNvPr>
          <p:cNvSpPr>
            <a:spLocks noGrp="1"/>
          </p:cNvSpPr>
          <p:nvPr>
            <p:ph type="body" idx="2"/>
          </p:nvPr>
        </p:nvSpPr>
        <p:spPr/>
        <p:txBody>
          <a:bodyPr/>
          <a:lstStyle/>
          <a:p>
            <a:endParaRPr lang="en-US"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1B05F3FB-95CC-B2F1-D2EC-105FCA90206B}"/>
              </a:ext>
            </a:extLst>
          </p:cNvPr>
          <p:cNvPicPr>
            <a:picLocks noChangeAspect="1"/>
          </p:cNvPicPr>
          <p:nvPr/>
        </p:nvPicPr>
        <p:blipFill>
          <a:blip r:embed="rId7"/>
          <a:stretch>
            <a:fillRect/>
          </a:stretch>
        </p:blipFill>
        <p:spPr>
          <a:xfrm>
            <a:off x="5497620" y="2620851"/>
            <a:ext cx="6473055" cy="1932045"/>
          </a:xfrm>
          <a:prstGeom prst="rect">
            <a:avLst/>
          </a:prstGeom>
        </p:spPr>
      </p:pic>
      <p:pic>
        <p:nvPicPr>
          <p:cNvPr id="6" name="Audio 5">
            <a:hlinkClick r:id="" action="ppaction://media"/>
            <a:extLst>
              <a:ext uri="{FF2B5EF4-FFF2-40B4-BE49-F238E27FC236}">
                <a16:creationId xmlns:a16="http://schemas.microsoft.com/office/drawing/2014/main" id="{76E468A3-DC96-91EE-AF1F-5ADE578E0DC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424"/>
    </mc:Choice>
    <mc:Fallback>
      <p:transition spd="slow" advTm="48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3885" x="12128500" y="1087438"/>
          <p14:tracePt t="3887" x="12087225" y="1087438"/>
          <p14:tracePt t="3890" x="12034838" y="1087438"/>
          <p14:tracePt t="3894" x="11993563" y="1087438"/>
          <p14:tracePt t="3915" x="11899900" y="1046163"/>
          <p14:tracePt t="4847" x="11899900" y="1087438"/>
          <p14:tracePt t="4855" x="11857038" y="1087438"/>
          <p14:tracePt t="4862" x="11857038" y="1128713"/>
          <p14:tracePt t="4879" x="11815763" y="1181100"/>
          <p14:tracePt t="4894" x="11722100" y="1222375"/>
          <p14:tracePt t="4912" x="11669713" y="1317625"/>
          <p14:tracePt t="4928" x="11626850" y="1400175"/>
          <p14:tracePt t="4944" x="11585575" y="1495425"/>
          <p14:tracePt t="4945" x="11585575" y="1547813"/>
          <p14:tracePt t="4963" x="11533188" y="1682750"/>
          <p14:tracePt t="4980" x="11533188" y="1819275"/>
          <p14:tracePt t="4995" x="11533188" y="1954213"/>
          <p14:tracePt t="5014" x="11533188" y="2049463"/>
          <p14:tracePt t="5015" x="11533188" y="2090738"/>
          <p14:tracePt t="5029" x="11533188" y="2132013"/>
          <p14:tracePt t="5031" x="11533188" y="2184400"/>
          <p14:tracePt t="5044" x="11533188" y="2227263"/>
          <p14:tracePt t="5061" x="11533188" y="2279650"/>
          <p14:tracePt t="5140" x="11491913" y="2279650"/>
          <p14:tracePt t="5166" x="11449050" y="2279650"/>
          <p14:tracePt t="5173" x="11396663" y="2279650"/>
          <p14:tracePt t="5179" x="11303000" y="2279650"/>
          <p14:tracePt t="5181" x="11218863" y="2279650"/>
          <p14:tracePt t="5182" x="11168063" y="2279650"/>
          <p14:tracePt t="5196" x="10571163" y="2279650"/>
          <p14:tracePt t="5198" x="10487025" y="2279650"/>
          <p14:tracePt t="5199" x="10393363" y="2279650"/>
          <p14:tracePt t="5212" x="9702800" y="2279650"/>
          <p14:tracePt t="5214" x="9620250" y="2279650"/>
          <p14:tracePt t="5215" x="9567863" y="2279650"/>
          <p14:tracePt t="5216" x="9431338" y="2279650"/>
          <p14:tracePt t="5217" x="9390063" y="2279650"/>
          <p14:tracePt t="5218" x="9296400" y="2279650"/>
          <p14:tracePt t="5219" x="9253538" y="2279650"/>
          <p14:tracePt t="5227" x="8888413" y="2279650"/>
          <p14:tracePt t="5228" x="8793163" y="2320925"/>
          <p14:tracePt t="5229" x="8740775" y="2320925"/>
          <p14:tracePt t="5230" x="8699500" y="2320925"/>
          <p14:tracePt t="5244" x="7967663" y="2320925"/>
          <p14:tracePt t="5245" x="7926388" y="2320925"/>
          <p14:tracePt t="5246" x="7874000" y="2320925"/>
          <p14:tracePt t="5247" x="7831138" y="2320925"/>
          <p14:tracePt t="5261" x="7277100" y="2320925"/>
          <p14:tracePt t="5262" x="7235825" y="2320925"/>
          <p14:tracePt t="5277" x="6869113" y="2320925"/>
          <p14:tracePt t="5278" x="6827838" y="2320925"/>
          <p14:tracePt t="5295" x="6640513" y="2320925"/>
          <p14:tracePt t="5312" x="6545263" y="2320925"/>
          <p14:tracePt t="5328" x="6503988" y="2320925"/>
          <p14:tracePt t="5348" x="6410325" y="2320925"/>
          <p14:tracePt t="5361" x="6367463" y="2362200"/>
          <p14:tracePt t="5378" x="6232525" y="2457450"/>
          <p14:tracePt t="5395" x="6043613" y="2592388"/>
          <p14:tracePt t="5411" x="5907088" y="2728913"/>
          <p14:tracePt t="5414" x="5907088" y="2781300"/>
          <p14:tracePt t="5417" x="5865813" y="2781300"/>
          <p14:tracePt t="5418" x="5865813" y="2822575"/>
          <p14:tracePt t="5419" x="5813425" y="2822575"/>
          <p14:tracePt t="5428" x="5772150" y="2916238"/>
          <p14:tracePt t="5446" x="5635625" y="3146425"/>
          <p14:tracePt t="5462" x="5541963" y="3282950"/>
          <p14:tracePt t="5480" x="5448300" y="3460750"/>
          <p14:tracePt t="5495" x="5364163" y="3648075"/>
          <p14:tracePt t="5496" x="5364163" y="3690938"/>
          <p14:tracePt t="5514" x="5270500" y="3921125"/>
          <p14:tracePt t="5516" x="5270500" y="3962400"/>
          <p14:tracePt t="5528" x="5227638" y="4056063"/>
          <p14:tracePt t="5532" x="5227638" y="4108450"/>
          <p14:tracePt t="5533" x="5227638" y="4149725"/>
          <p14:tracePt t="5546" x="5175250" y="4286250"/>
          <p14:tracePt t="5564" x="5175250" y="4475163"/>
          <p14:tracePt t="5567" x="5175250" y="4516438"/>
          <p14:tracePt t="5580" x="5133975" y="4651375"/>
          <p14:tracePt t="5596" x="5133975" y="4881563"/>
          <p14:tracePt t="5598" x="5133975" y="4924425"/>
          <p14:tracePt t="5601" x="5165725" y="4924425"/>
          <p14:tracePt t="5603" x="5165725" y="4976813"/>
          <p14:tracePt t="5615" x="5259388" y="5154613"/>
          <p14:tracePt t="5617" x="5300663" y="5207000"/>
          <p14:tracePt t="5628" x="5489575" y="5341938"/>
          <p14:tracePt t="5632" x="5530850" y="5383213"/>
          <p14:tracePt t="5634" x="5583238" y="5383213"/>
          <p14:tracePt t="5652" x="5991225" y="5613400"/>
          <p14:tracePt t="5654" x="6084888" y="5656263"/>
          <p14:tracePt t="5666" x="6451600" y="5791200"/>
          <p14:tracePt t="5678" x="6859588" y="5886450"/>
          <p14:tracePt t="5698" x="7413625" y="6021388"/>
          <p14:tracePt t="5700" x="7497763" y="6021388"/>
          <p14:tracePt t="5712" x="7821613" y="6073775"/>
          <p14:tracePt t="5715" x="7915275" y="6073775"/>
          <p14:tracePt t="5716" x="8008938" y="6073775"/>
          <p14:tracePt t="5730" x="8375650" y="6073775"/>
          <p14:tracePt t="5732" x="8459788" y="6073775"/>
          <p14:tracePt t="5734" x="8553450" y="6073775"/>
          <p14:tracePt t="5736" x="8594725" y="6073775"/>
          <p14:tracePt t="5738" x="8647113" y="6032500"/>
          <p14:tracePt t="5741" x="8740775" y="6032500"/>
          <p14:tracePt t="5743" x="8824913" y="5989638"/>
          <p14:tracePt t="5745" x="8877300" y="5989638"/>
          <p14:tracePt t="5748" x="8918575" y="5937250"/>
          <p14:tracePt t="5750" x="8961438" y="5895975"/>
          <p14:tracePt t="5751" x="9013825" y="5895975"/>
          <p14:tracePt t="5754" x="9055100" y="5854700"/>
          <p14:tracePt t="5756" x="9107488" y="5854700"/>
          <p14:tracePt t="5760" x="9191625" y="5761038"/>
          <p14:tracePt t="5762" x="9244013" y="5761038"/>
          <p14:tracePt t="5762" x="9244013" y="5718175"/>
          <p14:tracePt t="5777" x="9515475" y="5487988"/>
          <p14:tracePt t="5779" x="9556750" y="5435600"/>
          <p14:tracePt t="5794" x="9839325" y="5164138"/>
          <p14:tracePt t="5796" x="9880600" y="5164138"/>
          <p14:tracePt t="5811" x="10110788" y="4933950"/>
          <p14:tracePt t="5827" x="10340975" y="4703763"/>
          <p14:tracePt t="5829" x="10340975" y="4662488"/>
          <p14:tracePt t="5845" x="10477500" y="4475163"/>
          <p14:tracePt t="5864" x="10612438" y="4297363"/>
          <p14:tracePt t="5866" x="10612438" y="4254500"/>
          <p14:tracePt t="5877" x="10655300" y="4160838"/>
          <p14:tracePt t="5899" x="10655300" y="3889375"/>
          <p14:tracePt t="5914" x="10655300" y="3565525"/>
          <p14:tracePt t="5931" x="10623550" y="3157538"/>
          <p14:tracePt t="5933" x="10623550" y="3105150"/>
          <p14:tracePt t="5935" x="10623550" y="3063875"/>
          <p14:tracePt t="5937" x="10571163" y="3011488"/>
          <p14:tracePt t="5938" x="10571163" y="2927350"/>
          <p14:tracePt t="5945" x="10571163" y="2874963"/>
          <p14:tracePt t="5948" x="10529888" y="2738438"/>
          <p14:tracePt t="5949" x="10529888" y="2697163"/>
          <p14:tracePt t="5962" x="10434638" y="2425700"/>
          <p14:tracePt t="5982" x="10256838" y="2101850"/>
          <p14:tracePt t="5995" x="10069513" y="1912938"/>
          <p14:tracePt t="6014" x="9661525" y="1735138"/>
          <p14:tracePt t="6015" x="9620250" y="1735138"/>
          <p14:tracePt t="6030" x="9253538" y="1641475"/>
          <p14:tracePt t="6031" x="9201150" y="1641475"/>
          <p14:tracePt t="6033" x="9159875" y="1641475"/>
          <p14:tracePt t="6047" x="8793163" y="1600200"/>
          <p14:tracePt t="6048" x="8740775" y="1600200"/>
          <p14:tracePt t="6062" x="8239125" y="1547813"/>
          <p14:tracePt t="6063" x="8197850" y="1547813"/>
          <p14:tracePt t="6081" x="7643813" y="1589088"/>
          <p14:tracePt t="6085" x="7424738" y="1589088"/>
          <p14:tracePt t="6086" x="7372350" y="1630363"/>
          <p14:tracePt t="6096" x="7058025" y="1682750"/>
          <p14:tracePt t="6097" x="7005638" y="1682750"/>
          <p14:tracePt t="6098" x="6964363" y="1682750"/>
          <p14:tracePt t="6118" x="6326188" y="1860550"/>
          <p14:tracePt t="6120" x="6273800" y="1912938"/>
          <p14:tracePt t="6132" x="6043613" y="1997075"/>
          <p14:tracePt t="6133" x="6002338" y="2049463"/>
          <p14:tracePt t="6134" x="5959475" y="2049463"/>
          <p14:tracePt t="6148" x="5678488" y="2227263"/>
          <p14:tracePt t="6163" x="5500688" y="2414588"/>
          <p14:tracePt t="6166" x="5448300" y="2457450"/>
          <p14:tracePt t="6182" x="5311775" y="2686050"/>
          <p14:tracePt t="6184" x="5311775" y="2728913"/>
          <p14:tracePt t="6198" x="5227638" y="2916238"/>
          <p14:tracePt t="6200" x="5227638" y="3011488"/>
          <p14:tracePt t="6203" x="5227638" y="3052763"/>
          <p14:tracePt t="6205" x="5227638" y="3094038"/>
          <p14:tracePt t="6215" x="5175250" y="3282950"/>
          <p14:tracePt t="6217" x="5175250" y="3324225"/>
          <p14:tracePt t="6235" x="5175250" y="3648075"/>
          <p14:tracePt t="6237" x="5175250" y="3743325"/>
          <p14:tracePt t="6239" x="5175250" y="3784600"/>
          <p14:tracePt t="6247" x="5218113" y="3921125"/>
          <p14:tracePt t="6250" x="5259388" y="4014788"/>
          <p14:tracePt t="6252" x="5259388" y="4056063"/>
          <p14:tracePt t="6253" x="5300663" y="4056063"/>
          <p14:tracePt t="6265" x="5489575" y="4286250"/>
          <p14:tracePt t="6281" x="5813425" y="4475163"/>
          <p14:tracePt t="6284" x="5897563" y="4516438"/>
          <p14:tracePt t="6285" x="5949950" y="4516438"/>
          <p14:tracePt t="6301" x="6357938" y="4651375"/>
          <p14:tracePt t="6303" x="6399213" y="4694238"/>
          <p14:tracePt t="6303" x="6451600" y="4694238"/>
          <p14:tracePt t="6312" x="6588125" y="4746625"/>
          <p14:tracePt t="6314" x="6629400" y="4746625"/>
          <p14:tracePt t="6315" x="6681788" y="4787900"/>
          <p14:tracePt t="6317" x="6723063" y="4787900"/>
          <p14:tracePt t="6332" x="6911975" y="4840288"/>
          <p14:tracePt t="6333" x="6953250" y="4840288"/>
          <p14:tracePt t="6334" x="6994525" y="4840288"/>
          <p14:tracePt t="6348" x="7131050" y="4881563"/>
          <p14:tracePt t="6366" x="7319963" y="4924425"/>
          <p14:tracePt t="6381" x="7550150" y="4976813"/>
          <p14:tracePt t="6399" x="7821613" y="4976813"/>
          <p14:tracePt t="6402" x="7862888" y="4976813"/>
          <p14:tracePt t="6416" x="8093075" y="4976813"/>
          <p14:tracePt t="6419" x="8145463" y="4976813"/>
          <p14:tracePt t="6421" x="8186738" y="4976813"/>
          <p14:tracePt t="6430" x="8281988" y="4976813"/>
          <p14:tracePt t="6431" x="8323263" y="4976813"/>
          <p14:tracePt t="6449" x="8512175" y="4976813"/>
          <p14:tracePt t="6451" x="8553450" y="4976813"/>
          <p14:tracePt t="6463" x="8594725" y="4976813"/>
          <p14:tracePt t="6465" x="8647113" y="4976813"/>
          <p14:tracePt t="6483" x="8740775" y="4933950"/>
          <p14:tracePt t="6496" x="8783638" y="4933950"/>
          <p14:tracePt t="6514" x="8877300" y="4933950"/>
          <p14:tracePt t="6518" x="8918575" y="4933950"/>
          <p14:tracePt t="6529" x="8961438" y="4933950"/>
          <p14:tracePt t="6547" x="9055100" y="4933950"/>
          <p14:tracePt t="6564" x="9191625" y="4933950"/>
          <p14:tracePt t="6581" x="9326563" y="4933950"/>
          <p14:tracePt t="6595" x="9421813" y="4933950"/>
          <p14:tracePt t="6612" x="9556750" y="4892675"/>
          <p14:tracePt t="6629" x="9650413" y="4840288"/>
          <p14:tracePt t="6646" x="9745663" y="4840288"/>
          <p14:tracePt t="6663" x="9786938" y="4840288"/>
          <p14:tracePt t="6683" x="9839325" y="4840288"/>
          <p14:tracePt t="6695" x="9880600" y="4840288"/>
          <p14:tracePt t="6711" x="9923463" y="4840288"/>
          <p14:tracePt t="6729" x="9975850" y="4840288"/>
          <p14:tracePt t="6746" x="10058400" y="4840288"/>
          <p14:tracePt t="6763" x="10206038" y="4840288"/>
          <p14:tracePt t="6780" x="10288588" y="4840288"/>
          <p14:tracePt t="6784" x="10340975" y="4840288"/>
          <p14:tracePt t="6797" x="10425113" y="4840288"/>
          <p14:tracePt t="6814" x="10518775" y="4840288"/>
          <p14:tracePt t="6829" x="10612438" y="4799013"/>
          <p14:tracePt t="6850" x="10655300" y="4799013"/>
          <p14:tracePt t="6872" x="10707688" y="4799013"/>
          <p14:tracePt t="7040" x="10707688" y="4756150"/>
          <p14:tracePt t="7051" x="10664825" y="4703763"/>
          <p14:tracePt t="7057" x="10664825" y="4662488"/>
          <p14:tracePt t="7065" x="10664825" y="4621213"/>
          <p14:tracePt t="7067" x="10623550" y="4568825"/>
          <p14:tracePt t="7081" x="10529888" y="4391025"/>
          <p14:tracePt t="7084" x="10529888" y="4297363"/>
          <p14:tracePt t="7099" x="10352088" y="3889375"/>
          <p14:tracePt t="7102" x="10352088" y="3794125"/>
          <p14:tracePt t="7104" x="10299700" y="3700463"/>
          <p14:tracePt t="7115" x="10121900" y="3335338"/>
          <p14:tracePt t="7116" x="10069513" y="3292475"/>
          <p14:tracePt t="7130" x="9702800" y="2874963"/>
          <p14:tracePt t="7132" x="9661525" y="2833688"/>
          <p14:tracePt t="7134" x="9620250" y="2790825"/>
          <p14:tracePt t="7135" x="9567863" y="2790825"/>
          <p14:tracePt t="7146" x="9337675" y="2644775"/>
          <p14:tracePt t="7147" x="9296400" y="2644775"/>
          <p14:tracePt t="7164" x="9201150" y="2603500"/>
          <p14:tracePt t="7230" x="9159875" y="2603500"/>
          <p14:tracePt t="7239" x="9107488" y="2603500"/>
          <p14:tracePt t="7247" x="9066213" y="2560638"/>
          <p14:tracePt t="7252" x="9023350" y="2560638"/>
          <p14:tracePt t="7267" x="8929688" y="2560638"/>
          <p14:tracePt t="7285" x="8836025" y="2560638"/>
          <p14:tracePt t="7298" x="8793163" y="2560638"/>
          <p14:tracePt t="7300" x="8740775" y="2560638"/>
          <p14:tracePt t="7318" x="8658225" y="2592388"/>
          <p14:tracePt t="7319" x="8658225" y="2644775"/>
          <p14:tracePt t="7330" x="8605838" y="2686050"/>
          <p14:tracePt t="7332" x="8562975" y="2686050"/>
          <p14:tracePt t="7334" x="8562975" y="2728913"/>
          <p14:tracePt t="7349" x="8428038" y="2822575"/>
          <p14:tracePt t="7352" x="8428038" y="2863850"/>
          <p14:tracePt t="7364" x="8334375" y="2959100"/>
          <p14:tracePt t="7382" x="8197850" y="3094038"/>
          <p14:tracePt t="7399" x="8104188" y="3230563"/>
          <p14:tracePt t="7413" x="8008938" y="3324225"/>
          <p14:tracePt t="7414" x="8008938" y="3376613"/>
          <p14:tracePt t="7431" x="7926388" y="3460750"/>
          <p14:tracePt t="7447" x="7831138" y="3648075"/>
          <p14:tracePt t="7463" x="7737475" y="3825875"/>
          <p14:tracePt t="7484" x="7600950" y="4014788"/>
          <p14:tracePt t="7486" x="7600950" y="4056063"/>
          <p14:tracePt t="7488" x="7559675" y="4108450"/>
          <p14:tracePt t="7496" x="7559675" y="4149725"/>
          <p14:tracePt t="7496" x="7507288" y="4149725"/>
          <p14:tracePt t="7515" x="7466013" y="4327525"/>
          <p14:tracePt t="7531" x="7424738" y="4422775"/>
          <p14:tracePt t="7553" x="7372350" y="4475163"/>
          <p14:tracePt t="7564" x="7372350" y="4516438"/>
          <p14:tracePt t="7607" x="7372350" y="4557713"/>
          <p14:tracePt t="7623" x="7413625" y="4557713"/>
          <p14:tracePt t="7637" x="7454900" y="4557713"/>
          <p14:tracePt t="7646" x="7454900" y="4610100"/>
          <p14:tracePt t="7649" x="7497763" y="4610100"/>
          <p14:tracePt t="7680" x="7550150" y="4610100"/>
          <p14:tracePt t="7705" x="7591425" y="4610100"/>
          <p14:tracePt t="7763" x="7591425" y="4568825"/>
          <p14:tracePt t="7768" x="7591425" y="4525963"/>
          <p14:tracePt t="7780" x="7685088" y="4432300"/>
          <p14:tracePt t="7796" x="7685088" y="4160838"/>
          <p14:tracePt t="7812" x="7685088" y="3889375"/>
          <p14:tracePt t="7813" x="7643813" y="3836988"/>
          <p14:tracePt t="7829" x="7466013" y="3565525"/>
          <p14:tracePt t="7830" x="7466013" y="3522663"/>
          <p14:tracePt t="7847" x="7142163" y="3240088"/>
          <p14:tracePt t="7848" x="7099300" y="3240088"/>
          <p14:tracePt t="7863" x="6775450" y="3063875"/>
          <p14:tracePt t="7880" x="6597650" y="3011488"/>
          <p14:tracePt t="7882" x="6597650" y="2968625"/>
          <p14:tracePt t="7898" x="6503988" y="2968625"/>
          <p14:tracePt t="7914" x="6462713" y="2968625"/>
          <p14:tracePt t="7930" x="6410325" y="2927350"/>
          <p14:tracePt t="7947" x="6410325" y="2874963"/>
          <p14:tracePt t="7965" x="6367463" y="2874963"/>
          <p14:tracePt t="8007" x="6326188" y="2874963"/>
          <p14:tracePt t="8045" x="6273800" y="2874963"/>
          <p14:tracePt t="8053" x="6273800" y="2916238"/>
          <p14:tracePt t="8066" x="6180138" y="3011488"/>
          <p14:tracePt t="8080" x="6096000" y="3094038"/>
          <p14:tracePt t="8082" x="6096000" y="3146425"/>
          <p14:tracePt t="8098" x="6043613" y="3376613"/>
          <p14:tracePt t="8117" x="6002338" y="3648075"/>
          <p14:tracePt t="8120" x="6002338" y="3690938"/>
          <p14:tracePt t="8132" x="6084888" y="3962400"/>
          <p14:tracePt t="8134" x="6084888" y="4014788"/>
          <p14:tracePt t="8136" x="6127750" y="4056063"/>
          <p14:tracePt t="8149" x="6492875" y="4379913"/>
          <p14:tracePt t="8151" x="6545263" y="4422775"/>
          <p14:tracePt t="8153" x="6629400" y="4422775"/>
          <p14:tracePt t="8154" x="6629400" y="4475163"/>
          <p14:tracePt t="8155" x="6723063" y="4475163"/>
          <p14:tracePt t="8164" x="6953250" y="4610100"/>
          <p14:tracePt t="8165" x="6994525" y="4610100"/>
          <p14:tracePt t="8166" x="7046913" y="4651375"/>
          <p14:tracePt t="8168" x="7089775" y="4651375"/>
          <p14:tracePt t="8169" x="7131050" y="4651375"/>
          <p14:tracePt t="8181" x="7550150" y="4787900"/>
          <p14:tracePt t="8182" x="7591425" y="4787900"/>
          <p14:tracePt t="8184" x="7685088" y="4840288"/>
          <p14:tracePt t="8197" x="8145463" y="4881563"/>
          <p14:tracePt t="8199" x="8186738" y="4924425"/>
          <p14:tracePt t="8201" x="8323263" y="4924425"/>
          <p14:tracePt t="8203" x="8375650" y="4924425"/>
          <p14:tracePt t="8213" x="8783638" y="4924425"/>
          <p14:tracePt t="8231" x="9609138" y="4924425"/>
          <p14:tracePt t="8249" x="10247313" y="4799013"/>
          <p14:tracePt t="8250" x="10288588" y="4799013"/>
          <p14:tracePt t="8251" x="10383838" y="4756150"/>
          <p14:tracePt t="8264" x="10748963" y="4621213"/>
          <p14:tracePt t="8280" x="10979150" y="4475163"/>
          <p14:tracePt t="8281" x="11020425" y="4432300"/>
          <p14:tracePt t="8297" x="11209338" y="4254500"/>
          <p14:tracePt t="8314" x="11439525" y="4024313"/>
          <p14:tracePt t="8332" x="11617325" y="3889375"/>
          <p14:tracePt t="8334" x="11617325" y="3836988"/>
          <p14:tracePt t="8335" x="11669713" y="3836988"/>
          <p14:tracePt t="8347" x="11752263" y="3743325"/>
          <p14:tracePt t="8365" x="11888788" y="3606800"/>
          <p14:tracePt t="8380" x="11941175" y="3565525"/>
          <p14:tracePt t="8398" x="11982450" y="3470275"/>
          <p14:tracePt t="8415" x="12034838" y="3429000"/>
          <p14:tracePt t="8418" x="12077700" y="3429000"/>
          <p14:tracePt t="8433" x="12077700" y="3376613"/>
          <p14:tracePt t="8447" x="12118975" y="3335338"/>
          <p14:tracePt t="8464" x="12171363" y="3292475"/>
          <p14:tracePt t="8465" x="12171363" y="3240088"/>
          <p14:tracePt t="8564" x="12128500" y="2560638"/>
          <p14:tracePt t="8569" x="12034838" y="2508250"/>
          <p14:tracePt t="8571" x="11993563" y="2466975"/>
          <p14:tracePt t="8576" x="11952288" y="2466975"/>
          <p14:tracePt t="8581" x="11815763" y="2425700"/>
          <p14:tracePt t="8598" x="11491913" y="2332038"/>
          <p14:tracePt t="8601" x="11449050" y="2279650"/>
          <p14:tracePt t="8603" x="11396663" y="2279650"/>
          <p14:tracePt t="8617" x="11083925" y="2236788"/>
          <p14:tracePt t="8620" x="11031538" y="2236788"/>
          <p14:tracePt t="8621" x="10990263" y="2195513"/>
          <p14:tracePt t="8623" x="10937875" y="2195513"/>
          <p14:tracePt t="8624" x="10895013" y="2195513"/>
          <p14:tracePt t="8630" x="10760075" y="2195513"/>
          <p14:tracePt t="8632" x="10717213" y="2195513"/>
          <p14:tracePt t="8650" x="10256838" y="2195513"/>
          <p14:tracePt t="8652" x="10163175" y="2195513"/>
          <p14:tracePt t="8654" x="10121900" y="2195513"/>
          <p14:tracePt t="8655" x="10069513" y="2195513"/>
          <p14:tracePt t="8657" x="10028238" y="2195513"/>
          <p14:tracePt t="8665" x="9798050" y="2195513"/>
          <p14:tracePt t="8668" x="9755188" y="2195513"/>
          <p14:tracePt t="8669" x="9702800" y="2195513"/>
          <p14:tracePt t="8682" x="9390063" y="2195513"/>
          <p14:tracePt t="8684" x="9337675" y="2195513"/>
          <p14:tracePt t="8699" x="9023350" y="2227263"/>
          <p14:tracePt t="8719" x="8605838" y="2320925"/>
          <p14:tracePt t="8721" x="8562975" y="2362200"/>
          <p14:tracePt t="8723" x="8521700" y="2362200"/>
          <p14:tracePt t="8724" x="8469313" y="2362200"/>
          <p14:tracePt t="8734" x="8291513" y="2414588"/>
          <p14:tracePt t="8736" x="8239125" y="2414588"/>
          <p14:tracePt t="8749" x="7967663" y="2457450"/>
          <p14:tracePt t="8752" x="7926388" y="2498725"/>
          <p14:tracePt t="8753" x="7874000" y="2498725"/>
          <p14:tracePt t="8764" x="7643813" y="2551113"/>
          <p14:tracePt t="8766" x="7600950" y="2551113"/>
          <p14:tracePt t="8768" x="7559675" y="2551113"/>
          <p14:tracePt t="8781" x="7329488" y="2644775"/>
          <p14:tracePt t="8797" x="7058025" y="2686050"/>
          <p14:tracePt t="8817" x="6775450" y="2781300"/>
          <p14:tracePt t="8818" x="6734175" y="2781300"/>
          <p14:tracePt t="8821" x="6734175" y="2822575"/>
          <p14:tracePt t="8823" x="6640513" y="2822575"/>
          <p14:tracePt t="8832" x="6545263" y="2863850"/>
          <p14:tracePt t="8853" x="6273800" y="2916238"/>
          <p14:tracePt t="8856" x="6232525" y="2916238"/>
          <p14:tracePt t="8867" x="6137275" y="2959100"/>
          <p14:tracePt t="8869" x="6096000" y="2959100"/>
          <p14:tracePt t="8881" x="5959475" y="3011488"/>
          <p14:tracePt t="8884" x="5907088" y="3011488"/>
          <p14:tracePt t="8886" x="5865813" y="3011488"/>
          <p14:tracePt t="8902" x="5678488" y="3052763"/>
          <p14:tracePt t="8915" x="5541963" y="3094038"/>
          <p14:tracePt t="8918" x="5500688" y="3094038"/>
          <p14:tracePt t="8932" x="5311775" y="3189288"/>
          <p14:tracePt t="8934" x="5270500" y="3189288"/>
          <p14:tracePt t="8950" x="5081588" y="3230563"/>
          <p14:tracePt t="8953" x="5040313" y="3282950"/>
          <p14:tracePt t="8964" x="4903788" y="3324225"/>
          <p14:tracePt t="8966" x="4862513" y="3324225"/>
          <p14:tracePt t="8982" x="4673600" y="3417888"/>
          <p14:tracePt t="8998" x="4443413" y="3554413"/>
          <p14:tracePt t="9013" x="4308475" y="3648075"/>
          <p14:tracePt t="9033" x="4130675" y="3825875"/>
          <p14:tracePt t="9035" x="4130675" y="3878263"/>
          <p14:tracePt t="9049" x="4078288" y="4014788"/>
          <p14:tracePt t="9051" x="4035425" y="4056063"/>
          <p14:tracePt t="9065" x="4035425" y="4192588"/>
          <p14:tracePt t="9082" x="4035425" y="4327525"/>
          <p14:tracePt t="9100" x="4035425" y="4475163"/>
          <p14:tracePt t="9103" x="4067175" y="4516438"/>
          <p14:tracePt t="9117" x="4203700" y="4610100"/>
          <p14:tracePt t="9132" x="4486275" y="4787900"/>
          <p14:tracePt t="9135" x="4527550" y="4787900"/>
          <p14:tracePt t="9150" x="4757738" y="4881563"/>
          <p14:tracePt t="9152" x="4851400" y="4924425"/>
          <p14:tracePt t="9154" x="4894263" y="4924425"/>
          <p14:tracePt t="9165" x="5122863" y="5018088"/>
          <p14:tracePt t="9168" x="5218113" y="5059363"/>
          <p14:tracePt t="9169" x="5259388" y="5059363"/>
          <p14:tracePt t="9182" x="5626100" y="5154613"/>
          <p14:tracePt t="9199" x="6127750" y="5289550"/>
          <p14:tracePt t="9201" x="6262688" y="5341938"/>
          <p14:tracePt t="9216" x="6629400" y="5383213"/>
          <p14:tracePt t="9218" x="6723063" y="5426075"/>
          <p14:tracePt t="9235" x="7131050" y="5478463"/>
          <p14:tracePt t="9236" x="7183438" y="5478463"/>
          <p14:tracePt t="9238" x="7224713" y="5519738"/>
          <p14:tracePt t="9239" x="7277100" y="5519738"/>
          <p14:tracePt t="9249" x="7550150" y="5519738"/>
          <p14:tracePt t="9263" x="7915275" y="5519738"/>
          <p14:tracePt t="9282" x="8416925" y="5519738"/>
          <p14:tracePt t="9284" x="8512175" y="5519738"/>
          <p14:tracePt t="9286" x="8553450" y="5519738"/>
          <p14:tracePt t="9287" x="8594725" y="5487988"/>
          <p14:tracePt t="9296" x="8783638" y="5435600"/>
          <p14:tracePt t="9298" x="8824913" y="5435600"/>
          <p14:tracePt t="9314" x="9148763" y="5353050"/>
          <p14:tracePt t="9317" x="9244013" y="5353050"/>
          <p14:tracePt t="9332" x="9609138" y="5207000"/>
          <p14:tracePt t="9333" x="9650413" y="5207000"/>
          <p14:tracePt t="9350" x="10017125" y="5029200"/>
          <p14:tracePt t="9352" x="10058400" y="5029200"/>
          <p14:tracePt t="9367" x="10425113" y="4840288"/>
          <p14:tracePt t="9369" x="10477500" y="4799013"/>
          <p14:tracePt t="9371" x="10518775" y="4799013"/>
          <p14:tracePt t="9386" x="10842625" y="4621213"/>
          <p14:tracePt t="9401" x="11072813" y="4432300"/>
          <p14:tracePt t="9415" x="11250613" y="4297363"/>
          <p14:tracePt t="9433" x="11387138" y="4160838"/>
          <p14:tracePt t="9451" x="11480800" y="4067175"/>
          <p14:tracePt t="9466" x="11522075" y="3971925"/>
          <p14:tracePt t="9468" x="11574463" y="3930650"/>
          <p14:tracePt t="9480" x="11574463" y="3836988"/>
          <p14:tracePt t="9498" x="11617325" y="3700463"/>
          <p14:tracePt t="9515" x="11669713" y="3565525"/>
          <p14:tracePt t="9531" x="11669713" y="3429000"/>
          <p14:tracePt t="9548" x="11533188" y="3198813"/>
          <p14:tracePt t="9551" x="11491913" y="3198813"/>
          <p14:tracePt t="9553" x="11449050" y="3157538"/>
          <p14:tracePt t="9555" x="11396663" y="3105150"/>
          <p14:tracePt t="9566" x="11218863" y="2968625"/>
          <p14:tracePt t="9567" x="11168063" y="2927350"/>
          <p14:tracePt t="9569" x="11125200" y="2927350"/>
          <p14:tracePt t="9583" x="10760075" y="2790825"/>
          <p14:tracePt t="9585" x="10760075" y="2738438"/>
          <p14:tracePt t="9586" x="10717213" y="2738438"/>
          <p14:tracePt t="9587" x="10664825" y="2738438"/>
          <p14:tracePt t="9599" x="10393363" y="2644775"/>
          <p14:tracePt t="9601" x="10352088" y="2644775"/>
          <p14:tracePt t="9603" x="10299700" y="2603500"/>
          <p14:tracePt t="9604" x="10256838" y="2603500"/>
          <p14:tracePt t="9614" x="10028238" y="2560638"/>
          <p14:tracePt t="9630" x="9525000" y="2508250"/>
          <p14:tracePt t="9649" x="8929688" y="2466975"/>
          <p14:tracePt t="9650" x="8888413" y="2466975"/>
          <p14:tracePt t="9663" x="8375650" y="2425700"/>
          <p14:tracePt t="9683" x="7737475" y="2425700"/>
          <p14:tracePt t="9685" x="7696200" y="2425700"/>
          <p14:tracePt t="9700" x="7424738" y="2425700"/>
          <p14:tracePt t="9701" x="7372350" y="2425700"/>
          <p14:tracePt t="9703" x="7329488" y="2425700"/>
          <p14:tracePt t="9715" x="7099300" y="2425700"/>
          <p14:tracePt t="9717" x="7058025" y="2425700"/>
          <p14:tracePt t="9737" x="6734175" y="2425700"/>
          <p14:tracePt t="9738" x="6691313" y="2425700"/>
          <p14:tracePt t="9740" x="6640513" y="2425700"/>
          <p14:tracePt t="9748" x="6503988" y="2425700"/>
          <p14:tracePt t="9769" x="6180138" y="2457450"/>
          <p14:tracePt t="9770" x="6096000" y="2498725"/>
          <p14:tracePt t="9789" x="5772150" y="2592388"/>
          <p14:tracePt t="9805" x="5500688" y="2686050"/>
          <p14:tracePt t="9810" x="5405438" y="2728913"/>
          <p14:tracePt t="9811" x="5364163" y="2781300"/>
          <p14:tracePt t="9815" x="5311775" y="2781300"/>
          <p14:tracePt t="9817" x="5270500" y="2822575"/>
          <p14:tracePt t="9819" x="5227638" y="2822575"/>
          <p14:tracePt t="9821" x="5175250" y="2863850"/>
          <p14:tracePt t="9832" x="5040313" y="2959100"/>
          <p14:tracePt t="9851" x="4810125" y="3146425"/>
          <p14:tracePt t="9868" x="4716463" y="3282950"/>
          <p14:tracePt t="9884" x="4632325" y="3460750"/>
          <p14:tracePt t="9887" x="4632325" y="3513138"/>
          <p14:tracePt t="9897" x="4632325" y="3595688"/>
          <p14:tracePt t="9916" x="4632325" y="3878263"/>
          <p14:tracePt t="9931" x="4716463" y="4108450"/>
          <p14:tracePt t="9949" x="4894263" y="4327525"/>
          <p14:tracePt t="9967" x="5165725" y="4516438"/>
          <p14:tracePt t="9969" x="5218113" y="4557713"/>
          <p14:tracePt t="9970" x="5218113" y="4610100"/>
          <p14:tracePt t="9972" x="5259388" y="4610100"/>
          <p14:tracePt t="9983" x="5395913" y="4694238"/>
          <p14:tracePt t="9984" x="5489575" y="4694238"/>
          <p14:tracePt t="9985" x="5489575" y="4746625"/>
          <p14:tracePt t="9987" x="5530850" y="4746625"/>
          <p14:tracePt t="10000" x="5813425" y="4840288"/>
          <p14:tracePt t="10016" x="6127750" y="4976813"/>
          <p14:tracePt t="10017" x="6180138" y="5018088"/>
          <p14:tracePt t="10019" x="6221413" y="5018088"/>
          <p14:tracePt t="10031" x="6451600" y="5059363"/>
          <p14:tracePt t="10032" x="6545263" y="5111750"/>
          <p14:tracePt t="10049" x="6816725" y="5154613"/>
          <p14:tracePt t="10051" x="6911975" y="5207000"/>
          <p14:tracePt t="10067" x="7183438" y="5248275"/>
          <p14:tracePt t="10069" x="7224713" y="5248275"/>
          <p14:tracePt t="10083" x="7497763" y="5289550"/>
          <p14:tracePt t="10085" x="7550150" y="5289550"/>
          <p14:tracePt t="10086" x="7591425" y="5289550"/>
          <p14:tracePt t="10099" x="7778750" y="5289550"/>
          <p14:tracePt t="10100" x="7821613" y="5289550"/>
          <p14:tracePt t="10117" x="8008938" y="5289550"/>
          <p14:tracePt t="10119" x="8051800" y="5289550"/>
          <p14:tracePt t="10133" x="8229600" y="5289550"/>
          <p14:tracePt t="10149" x="8416925" y="5257800"/>
          <p14:tracePt t="10150" x="8459788" y="5257800"/>
          <p14:tracePt t="10165" x="8740775" y="5207000"/>
          <p14:tracePt t="10184" x="9191625" y="5122863"/>
          <p14:tracePt t="10186" x="9244013" y="5122863"/>
          <p14:tracePt t="10187" x="9285288" y="5122863"/>
          <p14:tracePt t="10199" x="9556750" y="5029200"/>
          <p14:tracePt t="10201" x="9650413" y="5029200"/>
          <p14:tracePt t="10217" x="10110788" y="4933950"/>
          <p14:tracePt t="10233" x="10477500" y="4840288"/>
          <p14:tracePt t="10237" x="10612438" y="4799013"/>
          <p14:tracePt t="10239" x="10655300" y="4799013"/>
          <p14:tracePt t="10241" x="10707688" y="4799013"/>
          <p14:tracePt t="10243" x="10748963" y="4756150"/>
          <p14:tracePt t="10245" x="10842625" y="4756150"/>
          <p14:tracePt t="10250" x="10937875" y="4703763"/>
          <p14:tracePt t="10253" x="11020425" y="4703763"/>
          <p14:tracePt t="10266" x="11303000" y="4621213"/>
          <p14:tracePt t="10268" x="11344275" y="4621213"/>
          <p14:tracePt t="10270" x="11387138" y="4568825"/>
          <p14:tracePt t="10284" x="11669713" y="4475163"/>
          <p14:tracePt t="10286" x="11752263" y="4432300"/>
          <p14:tracePt t="10288" x="11804650" y="4432300"/>
          <p14:tracePt t="10290" x="11847513" y="4391025"/>
          <p14:tracePt t="10299" x="11982450" y="4297363"/>
          <p14:tracePt t="10301" x="12034838" y="4297363"/>
          <p14:tracePt t="10441" x="12128500" y="2644775"/>
          <p14:tracePt t="10443" x="12087225" y="2603500"/>
          <p14:tracePt t="10445" x="12034838" y="2603500"/>
          <p14:tracePt t="10449" x="11952288" y="2560638"/>
          <p14:tracePt t="10450" x="11899900" y="2560638"/>
          <p14:tracePt t="10467" x="11491913" y="2373313"/>
          <p14:tracePt t="10468" x="11449050" y="2373313"/>
          <p14:tracePt t="10469" x="11355388" y="2332038"/>
          <p14:tracePt t="10484" x="10895013" y="2195513"/>
          <p14:tracePt t="10485" x="10853738" y="2143125"/>
          <p14:tracePt t="10499" x="10434638" y="2058988"/>
          <p14:tracePt t="10500" x="10393363" y="2058988"/>
          <p14:tracePt t="10501" x="10352088" y="2058988"/>
          <p14:tracePt t="10518" x="9798050" y="1965325"/>
          <p14:tracePt t="10521" x="9620250" y="1965325"/>
          <p14:tracePt t="10522" x="9567863" y="1965325"/>
          <p14:tracePt t="10524" x="9525000" y="1965325"/>
          <p14:tracePt t="10529" x="9337675" y="1965325"/>
          <p14:tracePt t="10531" x="9296400" y="1965325"/>
          <p14:tracePt t="10535" x="9107488" y="1965325"/>
          <p14:tracePt t="10550" x="8521700" y="1965325"/>
          <p14:tracePt t="10568" x="7874000" y="1965325"/>
          <p14:tracePt t="10569" x="7737475" y="1965325"/>
          <p14:tracePt t="10572" x="7643813" y="1997075"/>
          <p14:tracePt t="10574" x="7559675" y="1997075"/>
          <p14:tracePt t="10576" x="7507288" y="1997075"/>
          <p14:tracePt t="10578" x="7424738" y="1997075"/>
          <p14:tracePt t="10580" x="7329488" y="1997075"/>
          <p14:tracePt t="10582" x="7277100" y="1997075"/>
          <p14:tracePt t="10583" x="7235825" y="2049463"/>
          <p14:tracePt t="10584" x="7142163" y="2049463"/>
          <p14:tracePt t="10587" x="7058025" y="2049463"/>
          <p14:tracePt t="10598" x="6691313" y="2090738"/>
          <p14:tracePt t="10600" x="6597650" y="2090738"/>
          <p14:tracePt t="10615" x="6096000" y="2184400"/>
          <p14:tracePt t="10617" x="6043613" y="2184400"/>
          <p14:tracePt t="10618" x="6002338" y="2184400"/>
          <p14:tracePt t="10632" x="5678488" y="2320925"/>
          <p14:tracePt t="10633" x="5635625" y="2320925"/>
          <p14:tracePt t="10652" x="5227638" y="2498725"/>
          <p14:tracePt t="10655" x="5175250" y="2498725"/>
          <p14:tracePt t="10666" x="4997450" y="2592388"/>
          <p14:tracePt t="10668" x="4945063" y="2644775"/>
          <p14:tracePt t="10670" x="4903788" y="2644775"/>
          <p14:tracePt t="10682" x="4716463" y="2781300"/>
          <p14:tracePt t="10698" x="4538663" y="2959100"/>
          <p14:tracePt t="10715" x="4402138" y="3230563"/>
          <p14:tracePt t="10717" x="4402138" y="3282950"/>
          <p14:tracePt t="10718" x="4402138" y="3324225"/>
          <p14:tracePt t="10733" x="4349750" y="3648075"/>
          <p14:tracePt t="10734" x="4308475" y="3690938"/>
          <p14:tracePt t="10748" x="4308475" y="3962400"/>
          <p14:tracePt t="10765" x="4391025" y="4286250"/>
          <p14:tracePt t="10767" x="4391025" y="4327525"/>
          <p14:tracePt t="10768" x="4391025" y="4379913"/>
          <p14:tracePt t="10769" x="4433888" y="4422775"/>
          <p14:tracePt t="10781" x="4568825" y="4557713"/>
          <p14:tracePt t="10799" x="4851400" y="4746625"/>
          <p14:tracePt t="10816" x="5122863" y="4840288"/>
          <p14:tracePt t="10833" x="5448300" y="4924425"/>
          <p14:tracePt t="10836" x="5489575" y="4924425"/>
          <p14:tracePt t="10837" x="5530850" y="4924425"/>
          <p14:tracePt t="10849" x="5761038" y="4976813"/>
          <p14:tracePt t="10851" x="5813425" y="4976813"/>
          <p14:tracePt t="10865" x="6127750" y="5018088"/>
          <p14:tracePt t="10866" x="6180138" y="5018088"/>
          <p14:tracePt t="10883" x="6545263" y="5018088"/>
          <p14:tracePt t="10884" x="6588125" y="5018088"/>
          <p14:tracePt t="10903" x="6994525" y="5018088"/>
          <p14:tracePt t="10905" x="7046913" y="5018088"/>
          <p14:tracePt t="10917" x="7277100" y="5018088"/>
          <p14:tracePt t="10932" x="7497763" y="4986338"/>
          <p14:tracePt t="10950" x="7643813" y="4986338"/>
          <p14:tracePt t="10966" x="7685088" y="4986338"/>
          <p14:tracePt t="11311" x="7727950" y="4986338"/>
          <p14:tracePt t="11315" x="7727950" y="4933950"/>
          <p14:tracePt t="11335" x="8051800" y="4840288"/>
          <p14:tracePt t="11352" x="8416925" y="4662488"/>
          <p14:tracePt t="11353" x="8459788" y="4621213"/>
          <p14:tracePt t="11355" x="8512175" y="4621213"/>
          <p14:tracePt t="11356" x="8553450" y="4568825"/>
          <p14:tracePt t="11368" x="8877300" y="4338638"/>
          <p14:tracePt t="11370" x="8918575" y="4297363"/>
          <p14:tracePt t="11383" x="9191625" y="4024313"/>
          <p14:tracePt t="11404" x="9421813" y="3522663"/>
          <p14:tracePt t="11407" x="9421813" y="3429000"/>
          <p14:tracePt t="11409" x="9472613" y="3376613"/>
          <p14:tracePt t="11410" x="9472613" y="3335338"/>
          <p14:tracePt t="11416" x="9472613" y="3198813"/>
          <p14:tracePt t="11416" x="9472613" y="3157538"/>
          <p14:tracePt t="11435" x="9390063" y="2697163"/>
          <p14:tracePt t="11438" x="9337675" y="2560638"/>
          <p14:tracePt t="11440" x="9296400" y="2508250"/>
          <p14:tracePt t="11452" x="9066213" y="2195513"/>
          <p14:tracePt t="11454" x="8970963" y="2143125"/>
          <p14:tracePt t="11456" x="8929688" y="2101850"/>
          <p14:tracePt t="11457" x="8888413" y="2006600"/>
          <p14:tracePt t="11459" x="8836025" y="2006600"/>
          <p14:tracePt t="11468" x="8562975" y="1828800"/>
          <p14:tracePt t="11470" x="8521700" y="1778000"/>
          <p14:tracePt t="11471" x="8469313" y="1778000"/>
          <p14:tracePt t="11472" x="8428038" y="1735138"/>
          <p14:tracePt t="11473" x="8375650" y="1693863"/>
          <p14:tracePt t="11485" x="8008938" y="1504950"/>
          <p14:tracePt t="11487" x="7926388" y="1504950"/>
          <p14:tracePt t="11488" x="7831138" y="1463675"/>
          <p14:tracePt t="11502" x="7372350" y="1411288"/>
          <p14:tracePt t="11503" x="7277100" y="1370013"/>
          <p14:tracePt t="11518" x="6911975" y="1370013"/>
          <p14:tracePt t="11520" x="6869113" y="1370013"/>
          <p14:tracePt t="11535" x="6545263" y="1452563"/>
          <p14:tracePt t="11535" x="6503988" y="1452563"/>
          <p14:tracePt t="11537" x="6462713" y="1452563"/>
          <p14:tracePt t="11550" x="6180138" y="1547813"/>
          <p14:tracePt t="11551" x="6137275" y="1589088"/>
          <p14:tracePt t="11569" x="5813425" y="1766888"/>
          <p14:tracePt t="11571" x="5772150" y="1819275"/>
          <p14:tracePt t="11574" x="5678488" y="1819275"/>
          <p14:tracePt t="11575" x="5678488" y="1860550"/>
          <p14:tracePt t="11585" x="5500688" y="1954213"/>
          <p14:tracePt t="11587" x="5500688" y="1997075"/>
          <p14:tracePt t="11602" x="5227638" y="2227263"/>
          <p14:tracePt t="11603" x="5175250" y="2279650"/>
          <p14:tracePt t="11606" x="5133975" y="2320925"/>
          <p14:tracePt t="11609" x="5081588" y="2362200"/>
          <p14:tracePt t="11611" x="5081588" y="2414588"/>
          <p14:tracePt t="11613" x="5040313" y="2457450"/>
          <p14:tracePt t="11616" x="4997450" y="2457450"/>
          <p14:tracePt t="11620" x="4945063" y="2551113"/>
          <p14:tracePt t="11623" x="4903788" y="2644775"/>
          <p14:tracePt t="11625" x="4862513" y="2686050"/>
          <p14:tracePt t="11627" x="4862513" y="2728913"/>
          <p14:tracePt t="11632" x="4810125" y="2822575"/>
          <p14:tracePt t="11633" x="4767263" y="2863850"/>
          <p14:tracePt t="11636" x="4767263" y="2916238"/>
          <p14:tracePt t="11650" x="4632325" y="3282950"/>
          <p14:tracePt t="11651" x="4632325" y="3324225"/>
          <p14:tracePt t="11653" x="4579938" y="3376613"/>
          <p14:tracePt t="11654" x="4579938" y="3417888"/>
          <p14:tracePt t="11666" x="4538663" y="3648075"/>
          <p14:tracePt t="11668" x="4538663" y="3690938"/>
          <p14:tracePt t="11685" x="4495800" y="4108450"/>
          <p14:tracePt t="11702" x="4527550" y="4422775"/>
          <p14:tracePt t="11704" x="4527550" y="4475163"/>
          <p14:tracePt t="11706" x="4527550" y="4516438"/>
          <p14:tracePt t="11717" x="4664075" y="4746625"/>
          <p14:tracePt t="11734" x="5081588" y="5154613"/>
          <p14:tracePt t="11737" x="5165725" y="5248275"/>
          <p14:tracePt t="11740" x="5259388" y="5289550"/>
          <p14:tracePt t="11741" x="5300663" y="5341938"/>
          <p14:tracePt t="11750" x="5626100" y="5478463"/>
          <p14:tracePt t="11753" x="5761038" y="5519738"/>
          <p14:tracePt t="11754" x="5813425" y="5572125"/>
          <p14:tracePt t="11767" x="6315075" y="5749925"/>
          <p14:tracePt t="11769" x="6399213" y="5749925"/>
          <p14:tracePt t="11770" x="6492875" y="5791200"/>
          <p14:tracePt t="11772" x="6545263" y="5791200"/>
          <p14:tracePt t="11774" x="6681788" y="5791200"/>
          <p14:tracePt t="11776" x="6723063" y="5843588"/>
          <p14:tracePt t="11783" x="6953250" y="5886450"/>
          <p14:tracePt t="11786" x="7131050" y="5886450"/>
          <p14:tracePt t="11787" x="7183438" y="5886450"/>
          <p14:tracePt t="11801" x="7862888" y="5886450"/>
          <p14:tracePt t="11803" x="7956550" y="5886450"/>
          <p14:tracePt t="11806" x="8145463" y="5886450"/>
          <p14:tracePt t="11807" x="8281988" y="5886450"/>
          <p14:tracePt t="11809" x="8323263" y="5886450"/>
          <p14:tracePt t="11810" x="8416925" y="5886450"/>
          <p14:tracePt t="11815" x="8740775" y="5854700"/>
          <p14:tracePt t="11833" x="9923463" y="5624513"/>
          <p14:tracePt t="11835" x="9975850" y="5624513"/>
          <p14:tracePt t="11837" x="10110788" y="5572125"/>
          <p14:tracePt t="11838" x="10247313" y="5530850"/>
          <p14:tracePt t="11839" x="10288588" y="5530850"/>
          <p14:tracePt t="11850" x="10790238" y="5394325"/>
          <p14:tracePt t="11852" x="10885488" y="5394325"/>
          <p14:tracePt t="11853" x="10979150" y="5353050"/>
          <p14:tracePt t="11865" x="11303000" y="5164138"/>
          <p14:tracePt t="11869" x="11344275" y="5164138"/>
          <p14:tracePt t="11871" x="11439525" y="5070475"/>
          <p14:tracePt t="11872" x="11480800" y="5070475"/>
          <p14:tracePt t="11873" x="11480800" y="5029200"/>
          <p14:tracePt t="11882" x="11617325" y="4933950"/>
          <p14:tracePt t="11901" x="11847513" y="4662488"/>
          <p14:tracePt t="11916" x="11941175" y="4432300"/>
          <p14:tracePt t="11917" x="11941175" y="4391025"/>
          <p14:tracePt t="11918" x="11941175" y="4338638"/>
          <p14:tracePt t="11919" x="11982450" y="4338638"/>
          <p14:tracePt t="11920" x="11982450" y="4297363"/>
          <p14:tracePt t="11932" x="12034838" y="4067175"/>
          <p14:tracePt t="11950" x="12034838" y="3659188"/>
          <p14:tracePt t="11951" x="12034838" y="3606800"/>
          <p14:tracePt t="11967" x="11952288" y="3335338"/>
          <p14:tracePt t="11970" x="11899900" y="3335338"/>
          <p14:tracePt t="11972" x="11899900" y="3292475"/>
          <p14:tracePt t="11987" x="11815763" y="3198813"/>
          <p14:tracePt t="12001" x="11763375" y="3157538"/>
          <p14:tracePt t="12003" x="11722100" y="3157538"/>
          <p14:tracePt t="12006" x="11722100" y="3105150"/>
          <p14:tracePt t="12018" x="11669713" y="3105150"/>
          <p14:tracePt t="12035" x="11585575" y="3063875"/>
          <p14:tracePt t="12037" x="11533188" y="3063875"/>
          <p14:tracePt t="12052" x="11449050" y="3011488"/>
          <p14:tracePt t="12056" x="11396663" y="3011488"/>
          <p14:tracePt t="12072" x="11303000" y="3011488"/>
          <p14:tracePt t="12087" x="11261725" y="2968625"/>
          <p14:tracePt t="12089" x="11218863" y="2968625"/>
          <p14:tracePt t="13021" x="11168063" y="2968625"/>
          <p14:tracePt t="13026" x="11168063" y="2927350"/>
          <p14:tracePt t="13028" x="11125200" y="2927350"/>
          <p14:tracePt t="13035" x="11083925" y="2874963"/>
          <p14:tracePt t="13052" x="11031538" y="2874963"/>
          <p14:tracePt t="13068" x="10990263" y="2874963"/>
          <p14:tracePt t="13096" x="10937875" y="2874963"/>
          <p14:tracePt t="13101" x="10937875" y="2833688"/>
          <p14:tracePt t="13119" x="10717213" y="2790825"/>
          <p14:tracePt t="13121" x="10664825" y="2790825"/>
          <p14:tracePt t="13123" x="10623550" y="2738438"/>
          <p14:tracePt t="13134" x="10352088" y="2697163"/>
          <p14:tracePt t="13151" x="9932988" y="2603500"/>
          <p14:tracePt t="13152" x="9839325" y="2560638"/>
          <p14:tracePt t="13170" x="9472613" y="2466975"/>
          <p14:tracePt t="13185" x="9296400" y="2425700"/>
          <p14:tracePt t="13201" x="9201150" y="2373313"/>
          <p14:tracePt t="13295" x="9244013" y="2373313"/>
          <p14:tracePt t="13301" x="9285288" y="2373313"/>
          <p14:tracePt t="13304" x="9326563" y="2373313"/>
          <p14:tracePt t="13305" x="9326563" y="2414588"/>
          <p14:tracePt t="13306" x="9378950" y="2414588"/>
          <p14:tracePt t="13317" x="9609138" y="2457450"/>
          <p14:tracePt t="13319" x="9650413" y="2457450"/>
          <p14:tracePt t="13320" x="9693275" y="2457450"/>
          <p14:tracePt t="13335" x="10058400" y="2498725"/>
          <p14:tracePt t="13352" x="10612438" y="2498725"/>
          <p14:tracePt t="13355" x="10707688" y="2498725"/>
          <p14:tracePt t="13357" x="10748963" y="2498725"/>
          <p14:tracePt t="13358" x="10790238" y="2498725"/>
          <p14:tracePt t="13369" x="11115675" y="2498725"/>
          <p14:tracePt t="13371" x="11156950" y="2466975"/>
          <p14:tracePt t="13372" x="11209338" y="2466975"/>
          <p14:tracePt t="13386" x="11522075" y="2425700"/>
          <p14:tracePt t="13388" x="11574463" y="2425700"/>
          <p14:tracePt t="13389" x="11617325" y="2373313"/>
          <p14:tracePt t="13390" x="11669713" y="2373313"/>
          <p14:tracePt t="13404" x="11941175" y="2332038"/>
          <p14:tracePt t="13406" x="11982450" y="2332038"/>
          <p14:tracePt t="13419" x="12118975" y="2279650"/>
          <p14:tracePt t="13487" x="12128500" y="2236788"/>
          <p14:tracePt t="13490" x="12087225" y="2236788"/>
          <p14:tracePt t="13491" x="12034838" y="2236788"/>
          <p14:tracePt t="13493" x="11993563" y="2236788"/>
          <p14:tracePt t="13497" x="11857038" y="2195513"/>
          <p14:tracePt t="13499" x="11815763" y="2195513"/>
          <p14:tracePt t="13501" x="11763375" y="2195513"/>
          <p14:tracePt t="13502" x="11722100" y="2195513"/>
          <p14:tracePt t="13504" x="11669713" y="2195513"/>
          <p14:tracePt t="13505" x="11626850" y="2195513"/>
          <p14:tracePt t="13519" x="11168063" y="2143125"/>
          <p14:tracePt t="13520" x="11125200" y="2143125"/>
          <p14:tracePt t="13522" x="11031538" y="2143125"/>
          <p14:tracePt t="13523" x="10937875" y="2143125"/>
          <p14:tracePt t="13525" x="10895013" y="2143125"/>
          <p14:tracePt t="13526" x="10853738" y="2143125"/>
          <p14:tracePt t="13535" x="10529888" y="2143125"/>
          <p14:tracePt t="13536" x="10434638" y="2143125"/>
          <p14:tracePt t="13553" x="9661525" y="2101850"/>
          <p14:tracePt t="13554" x="9567863" y="2101850"/>
          <p14:tracePt t="13568" x="8836025" y="2058988"/>
          <p14:tracePt t="13588" x="7926388" y="2058988"/>
          <p14:tracePt t="13591" x="7831138" y="2058988"/>
          <p14:tracePt t="13592" x="7737475" y="2058988"/>
          <p14:tracePt t="13594" x="7643813" y="2058988"/>
          <p14:tracePt t="13595" x="7600950" y="2058988"/>
          <p14:tracePt t="13603" x="7235825" y="2058988"/>
          <p14:tracePt t="13604" x="7142163" y="2058988"/>
          <p14:tracePt t="13606" x="7099300" y="2058988"/>
          <p14:tracePt t="13606" x="7058025" y="2058988"/>
          <p14:tracePt t="13622" x="6503988" y="2132013"/>
          <p14:tracePt t="13623" x="6503988" y="2184400"/>
          <p14:tracePt t="13636" x="6096000" y="2279650"/>
          <p14:tracePt t="13639" x="6043613" y="2279650"/>
          <p14:tracePt t="13654" x="5772150" y="2362200"/>
          <p14:tracePt t="13655" x="5729288" y="2362200"/>
          <p14:tracePt t="13670" x="5594350" y="2457450"/>
          <p14:tracePt t="13672" x="5541963" y="2457450"/>
          <p14:tracePt t="13686" x="5500688" y="2498725"/>
          <p14:tracePt t="13703" x="5500688" y="2551113"/>
          <p14:tracePt t="13719" x="5448300" y="2592388"/>
          <p14:tracePt t="13722" x="5448300" y="2644775"/>
          <p14:tracePt t="13737" x="5405438" y="2728913"/>
          <p14:tracePt t="13739" x="5405438" y="2781300"/>
          <p14:tracePt t="13751" x="5364163" y="2916238"/>
          <p14:tracePt t="13770" x="5270500" y="3146425"/>
          <p14:tracePt t="13774" x="5270500" y="3189288"/>
          <p14:tracePt t="13787" x="5270500" y="3282950"/>
          <p14:tracePt t="13790" x="5227638" y="3324225"/>
          <p14:tracePt t="13792" x="5227638" y="3376613"/>
          <p14:tracePt t="13803" x="5175250" y="3513138"/>
          <p14:tracePt t="13822" x="5081588" y="3690938"/>
          <p14:tracePt t="13824" x="5081588" y="3743325"/>
          <p14:tracePt t="13827" x="5081588" y="3784600"/>
          <p14:tracePt t="13835" x="5040313" y="3878263"/>
          <p14:tracePt t="13837" x="4997450" y="3921125"/>
          <p14:tracePt t="13839" x="4997450" y="3962400"/>
          <p14:tracePt t="13853" x="4903788" y="4192588"/>
          <p14:tracePt t="13855" x="4903788" y="4244975"/>
          <p14:tracePt t="13871" x="4810125" y="4516438"/>
          <p14:tracePt t="13885" x="4716463" y="4787900"/>
          <p14:tracePt t="13886" x="4716463" y="4840288"/>
          <p14:tracePt t="13901" x="4673600" y="5059363"/>
          <p14:tracePt t="13903" x="4673600" y="5111750"/>
          <p14:tracePt t="13919" x="4673600" y="5383213"/>
          <p14:tracePt t="13920" x="4673600" y="5426075"/>
          <p14:tracePt t="13922" x="4673600" y="5478463"/>
          <p14:tracePt t="13934" x="4799013" y="5708650"/>
          <p14:tracePt t="13955" x="5259388" y="6021388"/>
          <p14:tracePt t="13958" x="5395913" y="6073775"/>
          <p14:tracePt t="13967" x="5761038" y="6157913"/>
          <p14:tracePt t="13985" x="6451600" y="6345238"/>
          <p14:tracePt t="13988" x="6588125" y="6345238"/>
          <p14:tracePt t="13990" x="6629400" y="6388100"/>
          <p14:tracePt t="14004" x="7224713" y="6440488"/>
          <p14:tracePt t="14006" x="7413625" y="6440488"/>
          <p14:tracePt t="14008" x="7497763" y="6440488"/>
          <p14:tracePt t="14009" x="7550150" y="6440488"/>
          <p14:tracePt t="14010" x="7643813" y="6440488"/>
          <p14:tracePt t="14011" x="7727950" y="6440488"/>
          <p14:tracePt t="14021" x="8229600" y="6440488"/>
          <p14:tracePt t="14022" x="8281988" y="6440488"/>
          <p14:tracePt t="14023" x="8323263" y="6440488"/>
          <p14:tracePt t="14037" x="9107488" y="6440488"/>
          <p14:tracePt t="14039" x="9191625" y="6440488"/>
          <p14:tracePt t="14040" x="9244013" y="6440488"/>
          <p14:tracePt t="14054" x="10058400" y="6356350"/>
          <p14:tracePt t="14055" x="10206038" y="6303963"/>
          <p14:tracePt t="14057" x="10247313" y="6303963"/>
          <p14:tracePt t="14058" x="10383838" y="6303963"/>
          <p14:tracePt t="14059" x="10425113" y="6262688"/>
          <p14:tracePt t="14060" x="10518775" y="6262688"/>
          <p14:tracePt t="14061" x="10612438" y="6262688"/>
          <p14:tracePt t="14068" x="10979150" y="6219825"/>
          <p14:tracePt t="14070" x="11072813" y="6219825"/>
          <p14:tracePt t="14071" x="11156950" y="6167438"/>
          <p14:tracePt t="14086" x="12077700" y="6084888"/>
          <p14:tracePt t="14324" x="12087225" y="1693863"/>
          <p14:tracePt t="14326" x="11993563" y="1693863"/>
          <p14:tracePt t="14327" x="11952288" y="1693863"/>
          <p14:tracePt t="14328" x="11899900" y="1725613"/>
          <p14:tracePt t="14329" x="11857038" y="1725613"/>
          <p14:tracePt t="14330" x="11815763" y="1725613"/>
          <p14:tracePt t="14332" x="11763375" y="1725613"/>
          <p14:tracePt t="14334" x="11669713" y="1725613"/>
          <p14:tracePt t="14335" x="11626850" y="1725613"/>
          <p14:tracePt t="14352" x="10937875" y="1860550"/>
          <p14:tracePt t="14353" x="10895013" y="1860550"/>
          <p14:tracePt t="14368" x="10163175" y="2049463"/>
          <p14:tracePt t="14369" x="10069513" y="2090738"/>
          <p14:tracePt t="14370" x="10028238" y="2090738"/>
          <p14:tracePt t="14371" x="9985375" y="2090738"/>
          <p14:tracePt t="14372" x="9932988" y="2090738"/>
          <p14:tracePt t="14373" x="9839325" y="2132013"/>
          <p14:tracePt t="14385" x="9253538" y="2279650"/>
          <p14:tracePt t="14386" x="9201150" y="2320925"/>
          <p14:tracePt t="14387" x="9107488" y="2320925"/>
          <p14:tracePt t="14389" x="9066213" y="2320925"/>
          <p14:tracePt t="14389" x="9023350" y="2320925"/>
          <p14:tracePt t="14403" x="8375650" y="2498725"/>
          <p14:tracePt t="14404" x="8334375" y="2498725"/>
          <p14:tracePt t="14405" x="8239125" y="2551113"/>
          <p14:tracePt t="14407" x="8197850" y="2551113"/>
          <p14:tracePt t="14408" x="8156575" y="2551113"/>
          <p14:tracePt t="14409" x="8104188" y="2592388"/>
          <p14:tracePt t="14418" x="7696200" y="2686050"/>
          <p14:tracePt t="14419" x="7696200" y="2728913"/>
          <p14:tracePt t="14437" x="7005638" y="2916238"/>
          <p14:tracePt t="14439" x="6911975" y="2959100"/>
          <p14:tracePt t="14441" x="6869113" y="2959100"/>
          <p14:tracePt t="14453" x="6462713" y="3094038"/>
          <p14:tracePt t="14455" x="6410325" y="3094038"/>
          <p14:tracePt t="14471" x="5959475" y="3230563"/>
          <p14:tracePt t="14491" x="5541963" y="3376613"/>
          <p14:tracePt t="14493" x="5500688" y="3376613"/>
          <p14:tracePt t="14503" x="5364163" y="3417888"/>
          <p14:tracePt t="14521" x="5133975" y="3513138"/>
          <p14:tracePt t="14523" x="5040313" y="3513138"/>
          <p14:tracePt t="14525" x="5040313" y="3554413"/>
          <p14:tracePt t="14526" x="4997450" y="3554413"/>
          <p14:tracePt t="14536" x="4810125" y="3595688"/>
          <p14:tracePt t="14539" x="4767263" y="3595688"/>
          <p14:tracePt t="14555" x="4443413" y="3690938"/>
          <p14:tracePt t="14557" x="4402138" y="3743325"/>
          <p14:tracePt t="14559" x="4349750" y="3743325"/>
          <p14:tracePt t="14562" x="4308475" y="3743325"/>
          <p14:tracePt t="14569" x="4213225" y="3784600"/>
          <p14:tracePt t="14571" x="4171950" y="3784600"/>
          <p14:tracePt t="14572" x="4130675" y="3825875"/>
          <p14:tracePt t="14587" x="4035425" y="3921125"/>
          <p14:tracePt t="14604" x="3941763" y="4056063"/>
          <p14:tracePt t="14623" x="3941763" y="4286250"/>
          <p14:tracePt t="14626" x="3941763" y="4327525"/>
          <p14:tracePt t="14628" x="3941763" y="4379913"/>
          <p14:tracePt t="14638" x="3941763" y="4610100"/>
          <p14:tracePt t="14640" x="3984625" y="4694238"/>
          <p14:tracePt t="14658" x="4349750" y="5059363"/>
          <p14:tracePt t="14661" x="4433888" y="5207000"/>
          <p14:tracePt t="14663" x="4527550" y="5248275"/>
          <p14:tracePt t="14665" x="4664075" y="5341938"/>
          <p14:tracePt t="14666" x="4716463" y="5341938"/>
          <p14:tracePt t="14669" x="4799013" y="5383213"/>
          <p14:tracePt t="14670" x="4851400" y="5426075"/>
          <p14:tracePt t="14672" x="4935538" y="5478463"/>
          <p14:tracePt t="14672" x="4987925" y="5478463"/>
          <p14:tracePt t="14675" x="5081588" y="5519738"/>
          <p14:tracePt t="14687" x="5583238" y="5791200"/>
          <p14:tracePt t="14689" x="5719763" y="5843588"/>
          <p14:tracePt t="14690" x="5813425" y="5886450"/>
          <p14:tracePt t="14692" x="5856288" y="5886450"/>
          <p14:tracePt t="14693" x="5897563" y="5937250"/>
          <p14:tracePt t="14705" x="6451600" y="6115050"/>
          <p14:tracePt t="14707" x="6545263" y="6157913"/>
          <p14:tracePt t="14708" x="6629400" y="6157913"/>
          <p14:tracePt t="14709" x="6681788" y="6157913"/>
          <p14:tracePt t="14711" x="6723063" y="6210300"/>
          <p14:tracePt t="14719" x="7046913" y="6303963"/>
          <p14:tracePt t="14739" x="7643813" y="6440488"/>
          <p14:tracePt t="14741" x="7778750" y="6481763"/>
          <p14:tracePt t="14752" x="8145463" y="6523038"/>
          <p14:tracePt t="14754" x="8229600" y="6523038"/>
          <p14:tracePt t="14755" x="8281988" y="6575425"/>
          <p14:tracePt t="14757" x="8375650" y="6575425"/>
          <p14:tracePt t="14758" x="8416925" y="6575425"/>
          <p14:tracePt t="14770" x="8877300" y="6618288"/>
          <p14:tracePt t="14772" x="8961438" y="6618288"/>
          <p14:tracePt t="14774" x="9013825" y="6618288"/>
          <p14:tracePt t="14775" x="9055100" y="6618288"/>
          <p14:tracePt t="14777" x="9148763" y="6618288"/>
          <p14:tracePt t="14786" x="9421813" y="6618288"/>
          <p14:tracePt t="14788" x="9515475" y="6618288"/>
          <p14:tracePt t="14789" x="9556750" y="6618288"/>
          <p14:tracePt t="14790" x="9609138" y="6618288"/>
          <p14:tracePt t="14792" x="9650413" y="6618288"/>
          <p14:tracePt t="14803" x="9975850" y="6586538"/>
          <p14:tracePt t="14804" x="10017125" y="6586538"/>
          <p14:tracePt t="14806" x="10017125" y="6534150"/>
          <p14:tracePt t="14807" x="10058400" y="6534150"/>
          <p14:tracePt t="14822" x="10383838" y="6397625"/>
          <p14:tracePt t="14824" x="10425113" y="6397625"/>
          <p14:tracePt t="14827" x="10518775" y="6356350"/>
          <p14:tracePt t="14836" x="10748963" y="6219825"/>
          <p14:tracePt t="14838" x="10790238" y="6167438"/>
          <p14:tracePt t="14839" x="10842625" y="6167438"/>
          <p14:tracePt t="14841" x="10885488" y="6084888"/>
          <p14:tracePt t="14843" x="10937875" y="6084888"/>
          <p14:tracePt t="14853" x="11250613" y="5854700"/>
          <p14:tracePt t="14855" x="11303000" y="5802313"/>
          <p14:tracePt t="14856" x="11303000" y="5761038"/>
          <p14:tracePt t="14857" x="11344275" y="5718175"/>
          <p14:tracePt t="14858" x="11387138" y="5665788"/>
          <p14:tracePt t="14859" x="11439525" y="5665788"/>
          <p14:tracePt t="14860" x="11439525" y="5624513"/>
          <p14:tracePt t="14869" x="11617325" y="5394325"/>
          <p14:tracePt t="14870" x="11669713" y="5394325"/>
          <p14:tracePt t="14886" x="11941175" y="5029200"/>
          <p14:tracePt t="14888" x="11982450" y="4933950"/>
          <p14:tracePt t="14890" x="12034838" y="4933950"/>
          <p14:tracePt t="14902" x="12171363" y="4756150"/>
          <p14:tracePt t="15039" x="12128500" y="2195513"/>
          <p14:tracePt t="15052" x="11763375" y="1965325"/>
          <p14:tracePt t="15068" x="11449050" y="1828800"/>
          <p14:tracePt t="15069" x="11449050" y="1778000"/>
          <p14:tracePt t="15070" x="11396663" y="1778000"/>
          <p14:tracePt t="15085" x="11168063" y="1693863"/>
          <p14:tracePt t="15086" x="11125200" y="1693863"/>
          <p14:tracePt t="15101" x="10895013" y="1641475"/>
          <p14:tracePt t="15118" x="10623550" y="1600200"/>
          <p14:tracePt t="15135" x="10256838" y="1600200"/>
          <p14:tracePt t="15152" x="9755188" y="1630363"/>
          <p14:tracePt t="15153" x="9702800" y="1682750"/>
          <p14:tracePt t="15154" x="9661525" y="1682750"/>
          <p14:tracePt t="15155" x="9620250" y="1682750"/>
          <p14:tracePt t="15169" x="9159875" y="1766888"/>
          <p14:tracePt t="15186" x="8562975" y="1954213"/>
          <p14:tracePt t="15202" x="8008938" y="2090738"/>
          <p14:tracePt t="15218" x="7424738" y="2227263"/>
          <p14:tracePt t="15219" x="7372350" y="2227263"/>
          <p14:tracePt t="15235" x="6964363" y="2320925"/>
          <p14:tracePt t="15236" x="6911975" y="2320925"/>
          <p14:tracePt t="15237" x="6869113" y="2362200"/>
          <p14:tracePt t="15252" x="6545263" y="2414588"/>
          <p14:tracePt t="15269" x="6326188" y="2457450"/>
          <p14:tracePt t="15269" x="6273800" y="2457450"/>
          <p14:tracePt t="15285" x="6137275" y="2498725"/>
          <p14:tracePt t="15302" x="6002338" y="2498725"/>
          <p14:tracePt t="15319" x="5813425" y="2592388"/>
          <p14:tracePt t="15335" x="5678488" y="2644775"/>
          <p14:tracePt t="15353" x="5541963" y="2728913"/>
          <p14:tracePt t="15369" x="5448300" y="2822575"/>
          <p14:tracePt t="15370" x="5448300" y="2863850"/>
          <p14:tracePt t="15371" x="5405438" y="2863850"/>
          <p14:tracePt t="15386" x="5364163" y="2959100"/>
          <p14:tracePt t="15402" x="5311775" y="3052763"/>
          <p14:tracePt t="15418" x="5270500" y="3094038"/>
          <p14:tracePt t="15435" x="5227638" y="3146425"/>
          <p14:tracePt t="15728" x="5259388" y="3146425"/>
          <p14:tracePt t="15732" x="5259388" y="3105150"/>
          <p14:tracePt t="15740" x="5300663" y="3105150"/>
          <p14:tracePt t="15741" x="5300663" y="3063875"/>
          <p14:tracePt t="15753" x="5395913" y="2968625"/>
          <p14:tracePt t="15772" x="5530850" y="2833688"/>
          <p14:tracePt t="15786" x="5583238" y="2790825"/>
          <p14:tracePt t="15883" x="5583238" y="2738438"/>
          <p14:tracePt t="16028" x="5583238" y="2697163"/>
          <p14:tracePt t="16037" x="5583238" y="2644775"/>
          <p14:tracePt t="16056" x="5583238" y="2603500"/>
          <p14:tracePt t="16064" x="5541963" y="2603500"/>
          <p14:tracePt t="16071" x="5541963" y="2560638"/>
          <p14:tracePt t="16089" x="5541963" y="2466975"/>
          <p14:tracePt t="16108" x="5500688" y="2373313"/>
          <p14:tracePt t="16110" x="5500688" y="2332038"/>
          <p14:tracePt t="16121" x="5500688" y="2279650"/>
          <p14:tracePt t="16122" x="5500688" y="2236788"/>
          <p14:tracePt t="16137" x="5500688" y="2101850"/>
          <p14:tracePt t="16155" x="5448300" y="1912938"/>
          <p14:tracePt t="16171" x="5448300" y="1735138"/>
          <p14:tracePt t="16188" x="5448300" y="1600200"/>
          <p14:tracePt t="16190" x="5448300" y="1547813"/>
          <p14:tracePt t="16203" x="5448300" y="1504950"/>
          <p14:tracePt t="16220" x="5448300" y="1463675"/>
          <p14:tracePt t="16705" x="5405438" y="1463675"/>
          <p14:tracePt t="16714" x="5405438" y="1411288"/>
          <p14:tracePt t="16722" x="5405438" y="1327150"/>
          <p14:tracePt t="16724" x="5405438" y="1274763"/>
          <p14:tracePt t="16740" x="5530850" y="1139825"/>
          <p14:tracePt t="17979" x="5530850" y="1181100"/>
          <p14:tracePt t="17994" x="5530850" y="1222375"/>
          <p14:tracePt t="17998" x="5530850" y="1265238"/>
          <p14:tracePt t="18004" x="5500688" y="1317625"/>
          <p14:tracePt t="18022" x="4997450" y="1495425"/>
          <p14:tracePt t="18494" x="4997450" y="1463675"/>
          <p14:tracePt t="18497" x="4997450" y="1411288"/>
          <p14:tracePt t="18506" x="4997450" y="1370013"/>
          <p14:tracePt t="18523" x="4997450" y="1274763"/>
          <p14:tracePt t="18524" x="4997450" y="1233488"/>
          <p14:tracePt t="18538" x="4997450" y="1181100"/>
          <p14:tracePt t="18539" x="4997450" y="1139825"/>
          <p14:tracePt t="18554" x="5029200" y="1046163"/>
          <p14:tracePt t="18572" x="5081588" y="962025"/>
          <p14:tracePt t="18588" x="5122863" y="868363"/>
          <p14:tracePt t="18605" x="5122863" y="815975"/>
          <p14:tracePt t="18630" x="5122863" y="773113"/>
          <p14:tracePt t="18688" x="5122863" y="731838"/>
          <p14:tracePt t="18758" x="5081588" y="731838"/>
          <p14:tracePt t="18766" x="5040313" y="731838"/>
          <p14:tracePt t="18775" x="4903788" y="857250"/>
          <p14:tracePt t="18778" x="4862513" y="898525"/>
          <p14:tracePt t="18789" x="4767263" y="993775"/>
          <p14:tracePt t="18792" x="4716463" y="1035050"/>
          <p14:tracePt t="18805" x="4716463" y="1087438"/>
          <p14:tracePt t="18932" x="4757738" y="1087438"/>
          <p14:tracePt t="18938" x="4851400" y="1128713"/>
          <p14:tracePt t="18958" x="5395913" y="1317625"/>
          <p14:tracePt t="18973" x="5583238" y="1400175"/>
          <p14:tracePt t="18988" x="5626100" y="1400175"/>
          <p14:tracePt t="19034" x="5594350" y="1400175"/>
          <p14:tracePt t="19044" x="5541963" y="1400175"/>
          <p14:tracePt t="19047" x="5541963" y="1452563"/>
          <p14:tracePt t="19055" x="5500688" y="1452563"/>
          <p14:tracePt t="19057" x="5448300" y="1495425"/>
          <p14:tracePt t="19073" x="5175250" y="1589088"/>
          <p14:tracePt t="19088" x="4945063" y="1630363"/>
          <p14:tracePt t="19108" x="4632325" y="1682750"/>
          <p14:tracePt t="19123" x="4443413" y="1725613"/>
          <p14:tracePt t="19141" x="4402138" y="1725613"/>
          <p14:tracePt t="19169" x="4402138" y="1766888"/>
          <p14:tracePt t="19183" x="4402138" y="1819275"/>
          <p14:tracePt t="19191" x="4402138" y="1860550"/>
          <p14:tracePt t="19208" x="4402138" y="1954213"/>
          <p14:tracePt t="19225" x="4402138" y="1997075"/>
          <p14:tracePt t="19241" x="4402138" y="2049463"/>
          <p14:tracePt t="19243" x="4433888" y="2049463"/>
          <p14:tracePt t="19258" x="4527550" y="2090738"/>
          <p14:tracePt t="19259" x="4527550" y="2132013"/>
          <p14:tracePt t="19274" x="4664075" y="2227263"/>
          <p14:tracePt t="19277" x="4716463" y="2227263"/>
          <p14:tracePt t="19290" x="4851400" y="2320925"/>
          <p14:tracePt t="19292" x="4894263" y="2362200"/>
          <p14:tracePt t="19308" x="5081588" y="2498725"/>
          <p14:tracePt t="19310" x="5122863" y="2551113"/>
          <p14:tracePt t="19322" x="5218113" y="2644775"/>
          <p14:tracePt t="19339" x="5353050" y="2728913"/>
          <p14:tracePt t="19355" x="5448300" y="2822575"/>
          <p14:tracePt t="19375" x="5530850" y="2863850"/>
          <p14:tracePt t="19391" x="5530850" y="2916238"/>
          <p14:tracePt t="19409" x="5583238" y="2916238"/>
          <p14:tracePt t="19449" x="5626100" y="2916238"/>
          <p14:tracePt t="19479" x="5667375" y="2916238"/>
          <p14:tracePt t="19493" x="5719763" y="2959100"/>
          <p14:tracePt t="19501" x="5761038" y="2959100"/>
          <p14:tracePt t="19513" x="5813425" y="2959100"/>
          <p14:tracePt t="19524" x="5813425" y="3011488"/>
          <p14:tracePt t="19540" x="5856288" y="3011488"/>
          <p14:tracePt t="19576" x="5897563" y="3011488"/>
          <p14:tracePt t="19645" x="5949950" y="3011488"/>
          <p14:tracePt t="19687" x="5991225" y="3011488"/>
          <p14:tracePt t="19700" x="6032500" y="3011488"/>
          <p14:tracePt t="19729" x="6084888" y="3011488"/>
          <p14:tracePt t="19745" x="6127750" y="3011488"/>
          <p14:tracePt t="19760" x="6180138" y="3011488"/>
          <p14:tracePt t="19764" x="6180138" y="2968625"/>
          <p14:tracePt t="19773" x="6221413" y="2968625"/>
          <p14:tracePt t="19789" x="6315075" y="2927350"/>
          <p14:tracePt t="19808" x="6357938" y="2927350"/>
          <p14:tracePt t="19811" x="6399213" y="2927350"/>
          <p14:tracePt t="19827" x="6399213" y="2874963"/>
          <p14:tracePt t="19871" x="6367463" y="2874963"/>
          <p14:tracePt t="19882" x="6326188" y="2874963"/>
          <p14:tracePt t="19889" x="6273800" y="2833688"/>
          <p14:tracePt t="19906" x="6096000" y="2790825"/>
          <p14:tracePt t="19907" x="6043613" y="2790825"/>
          <p14:tracePt t="19923" x="5772150" y="2697163"/>
          <p14:tracePt t="19941" x="5448300" y="2603500"/>
          <p14:tracePt t="19942" x="5448300" y="2560638"/>
          <p14:tracePt t="19943" x="5405438" y="2560638"/>
          <p14:tracePt t="19945" x="5364163" y="2560638"/>
          <p14:tracePt t="19957" x="5081588" y="2466975"/>
          <p14:tracePt t="19974" x="4810125" y="2373313"/>
          <p14:tracePt t="19975" x="4767263" y="2373313"/>
          <p14:tracePt t="19990" x="4579938" y="2279650"/>
          <p14:tracePt t="19991" x="4538663" y="2279650"/>
          <p14:tracePt t="20006" x="4349750" y="2195513"/>
          <p14:tracePt t="20008" x="4308475" y="2195513"/>
          <p14:tracePt t="20024" x="4213225" y="2101850"/>
          <p14:tracePt t="20025" x="4171950" y="2101850"/>
          <p14:tracePt t="20042" x="4130675" y="2101850"/>
          <p14:tracePt t="20177" x="4160838" y="2101850"/>
          <p14:tracePt t="20193" x="4203700" y="2101850"/>
          <p14:tracePt t="20201" x="4256088" y="2101850"/>
          <p14:tracePt t="20218" x="4297363" y="2101850"/>
          <p14:tracePt t="20226" x="4349750" y="2101850"/>
          <p14:tracePt t="20246" x="4391025" y="2101850"/>
          <p14:tracePt t="20257" x="4433888" y="2101850"/>
          <p14:tracePt t="20275" x="4486275" y="2101850"/>
          <p14:tracePt t="20291" x="4527550" y="2101850"/>
          <p14:tracePt t="20326" x="4527550" y="2132013"/>
          <p14:tracePt t="20638" x="4527550" y="2184400"/>
          <p14:tracePt t="20647" x="4568825" y="2184400"/>
          <p14:tracePt t="20659" x="4621213" y="2184400"/>
          <p14:tracePt t="20675" x="4716463" y="2227263"/>
          <p14:tracePt t="20692" x="4851400" y="2279650"/>
          <p14:tracePt t="20710" x="5029200" y="2362200"/>
          <p14:tracePt t="20711" x="5081588" y="2362200"/>
          <p14:tracePt t="20723" x="5218113" y="2414588"/>
          <p14:tracePt t="20741" x="5395913" y="2498725"/>
          <p14:tracePt t="20743" x="5448300" y="2498725"/>
          <p14:tracePt t="20757" x="5583238" y="2551113"/>
          <p14:tracePt t="20777" x="5761038" y="2644775"/>
          <p14:tracePt t="20791" x="5813425" y="2644775"/>
          <p14:tracePt t="20794" x="5856288" y="2644775"/>
          <p14:tracePt t="20809" x="5856288" y="2686050"/>
          <p14:tracePt t="20961" x="5897563" y="2686050"/>
          <p14:tracePt t="20978" x="5897563" y="2728913"/>
          <p14:tracePt t="20988" x="5949950" y="2728913"/>
          <p14:tracePt t="21010" x="5991225" y="2728913"/>
          <p14:tracePt t="21014" x="5991225" y="2781300"/>
          <p14:tracePt t="21035" x="6032500" y="2781300"/>
          <p14:tracePt t="21049" x="6084888" y="2781300"/>
          <p14:tracePt t="21062" x="6127750" y="2781300"/>
          <p14:tracePt t="21074" x="6180138" y="2781300"/>
          <p14:tracePt t="21090" x="6180138" y="2822575"/>
          <p14:tracePt t="21108" x="6262688" y="2822575"/>
          <p14:tracePt t="21125" x="6315075" y="2822575"/>
          <p14:tracePt t="21142" x="6357938" y="2822575"/>
          <p14:tracePt t="21158" x="6399213" y="2822575"/>
          <p14:tracePt t="21177" x="6399213" y="2863850"/>
          <p14:tracePt t="21728" x="6451600" y="2833688"/>
          <p14:tracePt t="21734" x="6492875" y="2833688"/>
          <p14:tracePt t="21742" x="6588125" y="2790825"/>
          <p14:tracePt t="21759" x="6723063" y="2790825"/>
          <p14:tracePt t="21775" x="6816725" y="2738438"/>
          <p14:tracePt t="21776" x="6859588" y="2738438"/>
          <p14:tracePt t="21790" x="6994525" y="2697163"/>
          <p14:tracePt t="21792" x="7046913" y="2697163"/>
          <p14:tracePt t="21808" x="7319963" y="2644775"/>
          <p14:tracePt t="21823" x="7591425" y="2603500"/>
          <p14:tracePt t="21842" x="8008938" y="2560638"/>
          <p14:tracePt t="21860" x="8375650" y="2466975"/>
          <p14:tracePt t="21863" x="8416925" y="2466975"/>
          <p14:tracePt t="21865" x="8459788" y="2466975"/>
          <p14:tracePt t="21876" x="8688388" y="2373313"/>
          <p14:tracePt t="21879" x="8740775" y="2373313"/>
          <p14:tracePt t="21891" x="8918575" y="2373313"/>
          <p14:tracePt t="21910" x="9013825" y="2332038"/>
          <p14:tracePt t="21929" x="9055100" y="2332038"/>
          <p14:tracePt t="22109" x="9055100" y="2362200"/>
          <p14:tracePt t="22116" x="9055100" y="2414588"/>
          <p14:tracePt t="22125" x="9055100" y="2457450"/>
          <p14:tracePt t="22147" x="9023350" y="2644775"/>
          <p14:tracePt t="22160" x="8970963" y="2728913"/>
          <p14:tracePt t="22162" x="8970963" y="2781300"/>
          <p14:tracePt t="22181" x="8888413" y="2916238"/>
          <p14:tracePt t="22191" x="8836025" y="2959100"/>
          <p14:tracePt t="22209" x="8699500" y="3052763"/>
          <p14:tracePt t="22213" x="8605838" y="3094038"/>
          <p14:tracePt t="22215" x="8562975" y="3094038"/>
          <p14:tracePt t="22228" x="8239125" y="3146425"/>
          <p14:tracePt t="22230" x="8104188" y="3146425"/>
          <p14:tracePt t="22233" x="7967663" y="3189288"/>
          <p14:tracePt t="22239" x="7831138" y="3189288"/>
          <p14:tracePt t="22247" x="7372350" y="3189288"/>
          <p14:tracePt t="22251" x="7142163" y="3189288"/>
          <p14:tracePt t="22252" x="7058025" y="3189288"/>
          <p14:tracePt t="22260" x="6775450" y="3189288"/>
          <p14:tracePt t="22265" x="6367463" y="3157538"/>
          <p14:tracePt t="22271" x="6096000" y="3157538"/>
          <p14:tracePt t="22278" x="5594350" y="3105150"/>
          <p14:tracePt t="22282" x="5405438" y="3105150"/>
          <p14:tracePt t="22287" x="5175250" y="3063875"/>
          <p14:tracePt t="22288" x="5081588" y="3063875"/>
          <p14:tracePt t="22291" x="4997450" y="3063875"/>
          <p14:tracePt t="22294" x="4862513" y="3063875"/>
          <p14:tracePt t="22295" x="4810125" y="3063875"/>
          <p14:tracePt t="22310" x="4308475" y="3063875"/>
          <p14:tracePt t="22311" x="4265613" y="3063875"/>
          <p14:tracePt t="22312" x="4213225" y="3063875"/>
          <p14:tracePt t="22313" x="4171950" y="3063875"/>
          <p14:tracePt t="22326" x="3848100" y="3063875"/>
          <p14:tracePt t="22328" x="3806825" y="3063875"/>
          <p14:tracePt t="22345" x="3533775" y="3063875"/>
          <p14:tracePt t="22362" x="3346450" y="3011488"/>
          <p14:tracePt t="22365" x="3303588" y="3011488"/>
          <p14:tracePt t="22368" x="3251200" y="3011488"/>
          <p14:tracePt t="22379" x="3168650" y="2968625"/>
          <p14:tracePt t="22381" x="3116263" y="2968625"/>
          <p14:tracePt t="22393" x="2979738" y="2927350"/>
          <p14:tracePt t="22411" x="2749550" y="2874963"/>
          <p14:tracePt t="22429" x="2571750" y="2833688"/>
          <p14:tracePt t="22445" x="2436813" y="2790825"/>
          <p14:tracePt t="22460" x="2384425" y="2790825"/>
          <p14:tracePt t="22639" x="2425700" y="2790825"/>
          <p14:tracePt t="22651" x="2466975" y="2790825"/>
          <p14:tracePt t="22672" x="2519363" y="2790825"/>
          <p14:tracePt t="22685" x="2562225" y="2790825"/>
          <p14:tracePt t="22705" x="2603500" y="2790825"/>
          <p14:tracePt t="22714" x="2655888" y="2790825"/>
          <p14:tracePt t="22727" x="2697163" y="2822575"/>
          <p14:tracePt t="22745" x="2833688" y="2822575"/>
          <p14:tracePt t="22759" x="2970213" y="2863850"/>
          <p14:tracePt t="22779" x="3157538" y="2916238"/>
          <p14:tracePt t="22793" x="3251200" y="2916238"/>
          <p14:tracePt t="22794" x="3294063" y="2959100"/>
          <p14:tracePt t="22811" x="3387725" y="2959100"/>
          <p14:tracePt t="22813" x="3429000" y="2959100"/>
          <p14:tracePt t="22825" x="3524250" y="2959100"/>
          <p14:tracePt t="22828" x="3565525" y="2959100"/>
          <p14:tracePt t="22843" x="3702050" y="3011488"/>
          <p14:tracePt t="22848" x="3754438" y="3011488"/>
          <p14:tracePt t="22862" x="3889375" y="3052763"/>
          <p14:tracePt t="22878" x="4067175" y="3052763"/>
          <p14:tracePt t="22894" x="4203700" y="3094038"/>
          <p14:tracePt t="22896" x="4256088" y="3094038"/>
          <p14:tracePt t="22911" x="4349750" y="3094038"/>
          <p14:tracePt t="22912" x="4391025" y="3094038"/>
          <p14:tracePt t="22928" x="4527550" y="3094038"/>
          <p14:tracePt t="22944" x="4568825" y="3094038"/>
          <p14:tracePt t="23259" x="4568825" y="3146425"/>
          <p14:tracePt t="23261" x="4621213" y="3146425"/>
          <p14:tracePt t="23281" x="4664075" y="3146425"/>
          <p14:tracePt t="23284" x="4664075" y="3189288"/>
          <p14:tracePt t="23297" x="4716463" y="3189288"/>
          <p14:tracePt t="23315" x="4757738" y="3189288"/>
          <p14:tracePt t="23325" x="4799013" y="3230563"/>
          <p14:tracePt t="23341" x="4851400" y="3230563"/>
          <p14:tracePt t="23359" x="4894263" y="3230563"/>
          <p14:tracePt t="23377" x="4935538" y="3282950"/>
          <p14:tracePt t="23379" x="4987925" y="3282950"/>
          <p14:tracePt t="23394" x="5029200" y="3282950"/>
          <p14:tracePt t="23412" x="5122863" y="3324225"/>
          <p14:tracePt t="23427" x="5218113" y="3324225"/>
          <p14:tracePt t="23446" x="5300663" y="3324225"/>
          <p14:tracePt t="23461" x="5353050" y="3324225"/>
          <p14:tracePt t="23479" x="5448300" y="3324225"/>
          <p14:tracePt t="23482" x="5448300" y="3292475"/>
          <p14:tracePt t="23494" x="5489575" y="3292475"/>
          <p14:tracePt t="23512" x="5489575" y="3240088"/>
          <p14:tracePt t="23527" x="5489575" y="3198813"/>
          <p14:tracePt t="23546" x="5489575" y="3063875"/>
          <p14:tracePt t="23547" x="5489575" y="3011488"/>
          <p14:tracePt t="23559" x="5448300" y="2927350"/>
          <p14:tracePt t="23578" x="5227638" y="2697163"/>
          <p14:tracePt t="23580" x="5133975" y="2603500"/>
          <p14:tracePt t="23594" x="4945063" y="2425700"/>
          <p14:tracePt t="23596" x="4903788" y="2373313"/>
          <p14:tracePt t="23598" x="4862513" y="2373313"/>
          <p14:tracePt t="23611" x="4673600" y="2236788"/>
          <p14:tracePt t="23613" x="4632325" y="2195513"/>
          <p14:tracePt t="23626" x="4495800" y="2101850"/>
          <p14:tracePt t="23645" x="4402138" y="2058988"/>
          <p14:tracePt t="23661" x="4308475" y="2006600"/>
          <p14:tracePt t="23680" x="4265613" y="2006600"/>
          <p14:tracePt t="23825" x="4265613" y="2049463"/>
          <p14:tracePt t="23830" x="4297363" y="2049463"/>
          <p14:tracePt t="23842" x="4297363" y="2090738"/>
          <p14:tracePt t="23859" x="4297363" y="2132013"/>
          <p14:tracePt t="23875" x="4349750" y="2227263"/>
          <p14:tracePt t="23892" x="4349750" y="2279650"/>
          <p14:tracePt t="23911" x="4391025" y="2362200"/>
          <p14:tracePt t="23913" x="4391025" y="2414588"/>
          <p14:tracePt t="23927" x="4433888" y="2457450"/>
          <p14:tracePt t="23943" x="4486275" y="2551113"/>
          <p14:tracePt t="23945" x="4527550" y="2551113"/>
          <p14:tracePt t="23962" x="4568825" y="2686050"/>
          <p14:tracePt t="23976" x="4664075" y="2728913"/>
          <p14:tracePt t="23995" x="4757738" y="2822575"/>
          <p14:tracePt t="24011" x="4851400" y="2863850"/>
          <p14:tracePt t="24030" x="4894263" y="2863850"/>
          <p14:tracePt t="24045" x="4894263" y="2916238"/>
          <p14:tracePt t="24048" x="4935538" y="2916238"/>
          <p14:tracePt t="24478" x="4987925" y="2916238"/>
          <p14:tracePt t="24495" x="5029200" y="2916238"/>
          <p14:tracePt t="24510" x="5081588" y="2959100"/>
          <p14:tracePt t="24520" x="5122863" y="2959100"/>
          <p14:tracePt t="24528" x="5165725" y="3011488"/>
          <p14:tracePt t="24545" x="5218113" y="3011488"/>
          <p14:tracePt t="24662" x="5133975" y="2968625"/>
          <p14:tracePt t="24666" x="5081588" y="2927350"/>
          <p14:tracePt t="24669" x="5040313" y="2927350"/>
          <p14:tracePt t="24671" x="4997450" y="2874963"/>
          <p14:tracePt t="24675" x="4945063" y="2833688"/>
          <p14:tracePt t="24678" x="4862513" y="2790825"/>
          <p14:tracePt t="24694" x="4632325" y="2603500"/>
          <p14:tracePt t="24710" x="4402138" y="2466975"/>
          <p14:tracePt t="24711" x="4402138" y="2425700"/>
          <p14:tracePt t="24727" x="4265613" y="2332038"/>
          <p14:tracePt t="24728" x="4265613" y="2279650"/>
          <p14:tracePt t="24742" x="4213225" y="2279650"/>
          <p14:tracePt t="24876" x="4256088" y="2279650"/>
          <p14:tracePt t="24886" x="4297363" y="2279650"/>
          <p14:tracePt t="24902" x="4349750" y="2279650"/>
          <p14:tracePt t="24911" x="4391025" y="2320925"/>
          <p14:tracePt t="24929" x="4433888" y="2362200"/>
          <p14:tracePt t="24946" x="4486275" y="2414588"/>
          <p14:tracePt t="24962" x="4527550" y="2414588"/>
          <p14:tracePt t="24977" x="4568825" y="2414588"/>
          <p14:tracePt t="24980" x="4568825" y="2457450"/>
          <p14:tracePt t="25015" x="4621213" y="2457450"/>
          <p14:tracePt t="25027" x="4621213" y="2498725"/>
          <p14:tracePt t="25053" x="4664075" y="2498725"/>
          <p14:tracePt t="25127" x="4664075" y="2466975"/>
          <p14:tracePt t="25132" x="4664075" y="2425700"/>
          <p14:tracePt t="25145" x="4664075" y="2236788"/>
          <p14:tracePt t="25161" x="4579938" y="2006600"/>
          <p14:tracePt t="25162" x="4579938" y="1965325"/>
          <p14:tracePt t="25165" x="4538663" y="1965325"/>
          <p14:tracePt t="25166" x="4538663" y="1912938"/>
          <p14:tracePt t="25179" x="4495800" y="1828800"/>
          <p14:tracePt t="25181" x="4443413" y="1778000"/>
          <p14:tracePt t="25194" x="4402138" y="1735138"/>
          <p14:tracePt t="25196" x="4402138" y="1693863"/>
          <p14:tracePt t="25601" x="4402138" y="1641475"/>
          <p14:tracePt t="25607" x="4433888" y="1600200"/>
          <p14:tracePt t="25613" x="4433888" y="1547813"/>
          <p14:tracePt t="25628" x="4433888" y="1504950"/>
          <p14:tracePt t="25645" x="4433888" y="1463675"/>
          <p14:tracePt t="25660" x="4433888" y="1411288"/>
          <p14:tracePt t="25796" x="4433888" y="1452563"/>
          <p14:tracePt t="25811" x="4433888" y="1495425"/>
          <p14:tracePt t="25835" x="4433888" y="1547813"/>
          <p14:tracePt t="25989" x="4402138" y="1547813"/>
          <p14:tracePt t="26120" x="4402138" y="1504950"/>
          <p14:tracePt t="26134" x="4433888" y="1504950"/>
          <p14:tracePt t="26226" x="4486275" y="1504950"/>
          <p14:tracePt t="26252" x="4527550" y="1504950"/>
          <p14:tracePt t="26546" x="4527550" y="1547813"/>
          <p14:tracePt t="26556" x="4527550" y="1589088"/>
          <p14:tracePt t="26571" x="4527550" y="1630363"/>
          <p14:tracePt t="26581" x="4527550" y="1682750"/>
          <p14:tracePt t="26596" x="4568825" y="1682750"/>
          <p14:tracePt t="26809" x="4538663" y="1682750"/>
          <p14:tracePt t="26820" x="4495800" y="1682750"/>
          <p14:tracePt t="26828" x="4443413" y="1725613"/>
          <p14:tracePt t="26844" x="4349750" y="1766888"/>
          <p14:tracePt t="26862" x="4213225" y="1819275"/>
          <p14:tracePt t="26878" x="4078288" y="1860550"/>
          <p14:tracePt t="26896" x="3984625" y="1912938"/>
          <p14:tracePt t="26912" x="3900488" y="1912938"/>
          <p14:tracePt t="26930" x="3848100" y="1912938"/>
          <p14:tracePt t="26946" x="3763963" y="1912938"/>
          <p14:tracePt t="26963" x="3670300" y="1871663"/>
          <p14:tracePt t="26980" x="3670300" y="1693863"/>
          <p14:tracePt t="26995" x="3670300" y="1411288"/>
          <p14:tracePt t="27013" x="3754438" y="1181100"/>
          <p14:tracePt t="27028" x="3795713" y="1096963"/>
          <p14:tracePt t="27275" x="3795713" y="1046163"/>
          <p14:tracePt t="27480" x="3836988" y="1046163"/>
          <p14:tracePt t="27487" x="3889375" y="1046163"/>
          <p14:tracePt t="27494" x="3984625" y="1087438"/>
          <p14:tracePt t="27512" x="4256088" y="1181100"/>
          <p14:tracePt t="27530" x="4486275" y="1265238"/>
          <p14:tracePt t="27532" x="4527550" y="1265238"/>
          <p14:tracePt t="27547" x="4664075" y="1317625"/>
          <p14:tracePt t="27564" x="4894263" y="1400175"/>
          <p14:tracePt t="27566" x="4935538" y="1400175"/>
          <p14:tracePt t="27568" x="4987925" y="1400175"/>
          <p14:tracePt t="27569" x="4987925" y="1452563"/>
          <p14:tracePt t="27570" x="5029200" y="1452563"/>
          <p14:tracePt t="27578" x="5122863" y="1452563"/>
          <p14:tracePt t="27597" x="5448300" y="1589088"/>
          <p14:tracePt t="27613" x="5667375" y="1630363"/>
          <p14:tracePt t="27631" x="5856288" y="1682750"/>
          <p14:tracePt t="27648" x="6032500" y="1682750"/>
          <p14:tracePt t="27649" x="6084888" y="1725613"/>
          <p14:tracePt t="27662" x="6221413" y="1725613"/>
          <p14:tracePt t="27680" x="6357938" y="1766888"/>
          <p14:tracePt t="27698" x="6451600" y="1819275"/>
          <p14:tracePt t="27712" x="6545263" y="1819275"/>
          <p14:tracePt t="27732" x="6629400" y="1912938"/>
          <p14:tracePt t="27747" x="6816725" y="1954213"/>
          <p14:tracePt t="27749" x="6859588" y="1997075"/>
          <p14:tracePt t="27765" x="7089775" y="2049463"/>
          <p14:tracePt t="27766" x="7089775" y="2090738"/>
          <p14:tracePt t="27767" x="7131050" y="2090738"/>
          <p14:tracePt t="27779" x="7277100" y="2132013"/>
          <p14:tracePt t="27780" x="7319963" y="2132013"/>
          <p14:tracePt t="27781" x="7319963" y="2184400"/>
          <p14:tracePt t="27795" x="7550150" y="2227263"/>
          <p14:tracePt t="27812" x="7821613" y="2279650"/>
          <p14:tracePt t="27814" x="7862888" y="2279650"/>
          <p14:tracePt t="27828" x="8145463" y="2279650"/>
          <p14:tracePt t="27845" x="8594725" y="2279650"/>
          <p14:tracePt t="27846" x="8647113" y="2279650"/>
          <p14:tracePt t="27862" x="9013825" y="2320925"/>
          <p14:tracePt t="27864" x="9055100" y="2320925"/>
          <p14:tracePt t="27879" x="9326563" y="2414588"/>
          <p14:tracePt t="27880" x="9378950" y="2414588"/>
          <p14:tracePt t="27896" x="9609138" y="2498725"/>
          <p14:tracePt t="27897" x="9650413" y="2498725"/>
          <p14:tracePt t="27912" x="9786938" y="2592388"/>
          <p14:tracePt t="27929" x="9839325" y="2592388"/>
          <p14:tracePt t="27931" x="9880600" y="2592388"/>
          <p14:tracePt t="27946" x="9880600" y="2644775"/>
          <p14:tracePt t="27966" x="9923463" y="2644775"/>
          <p14:tracePt t="28011" x="9923463" y="2686050"/>
          <p14:tracePt t="28038" x="9891713" y="2686050"/>
          <p14:tracePt t="28073" x="9891713" y="2728913"/>
          <p14:tracePt t="28209" x="9839325" y="2728913"/>
          <p14:tracePt t="28219" x="9839325" y="2781300"/>
          <p14:tracePt t="28239" x="9839325" y="2822575"/>
          <p14:tracePt t="28250" x="9798050" y="2822575"/>
          <p14:tracePt t="28331" x="9755188" y="2863850"/>
          <p14:tracePt t="28336" x="9702800" y="2863850"/>
          <p14:tracePt t="28349" x="9620250" y="2916238"/>
          <p14:tracePt t="28362" x="9431338" y="2916238"/>
          <p14:tracePt t="28379" x="9201150" y="2959100"/>
          <p14:tracePt t="28380" x="9159875" y="2959100"/>
          <p14:tracePt t="28397" x="8929688" y="2959100"/>
          <p14:tracePt t="28412" x="8793163" y="2959100"/>
          <p14:tracePt t="28414" x="8740775" y="2959100"/>
          <p14:tracePt t="28429" x="8562975" y="2959100"/>
          <p14:tracePt t="28430" x="8521700" y="2959100"/>
          <p14:tracePt t="28446" x="8291513" y="2959100"/>
          <p14:tracePt t="28464" x="8008938" y="2959100"/>
          <p14:tracePt t="28479" x="7831138" y="2959100"/>
          <p14:tracePt t="28480" x="7789863" y="2959100"/>
          <p14:tracePt t="28496" x="7643813" y="2959100"/>
          <p14:tracePt t="28513" x="7559675" y="2959100"/>
          <p14:tracePt t="28529" x="7507288" y="2959100"/>
          <p14:tracePt t="28563" x="7466013" y="3011488"/>
          <p14:tracePt t="28600" x="7424738" y="3011488"/>
          <p14:tracePt t="28614" x="7372350" y="3011488"/>
          <p14:tracePt t="28624" x="7329488" y="3011488"/>
          <p14:tracePt t="28631" x="7329488" y="2968625"/>
          <p14:tracePt t="28649" x="7235825" y="2968625"/>
          <p14:tracePt t="28664" x="7194550" y="2927350"/>
          <p14:tracePt t="28666" x="7142163" y="2927350"/>
          <p14:tracePt t="28682" x="7099300" y="2927350"/>
          <p14:tracePt t="28698" x="7058025" y="2927350"/>
          <p14:tracePt t="28713" x="7005638" y="2927350"/>
          <p14:tracePt t="28731" x="6964363" y="2927350"/>
          <p14:tracePt t="28735" x="6911975" y="2927350"/>
          <p14:tracePt t="28748" x="6827838" y="2927350"/>
          <p14:tracePt t="28765" x="6734175" y="2927350"/>
          <p14:tracePt t="28781" x="6640513" y="2959100"/>
          <p14:tracePt t="28784" x="6597650" y="2959100"/>
          <p14:tracePt t="28797" x="6545263" y="2959100"/>
          <p14:tracePt t="28813" x="6462713" y="3011488"/>
          <p14:tracePt t="28832" x="6367463" y="3011488"/>
          <p14:tracePt t="28847" x="6326188" y="3011488"/>
          <p14:tracePt t="28864" x="6273800" y="3052763"/>
          <p14:tracePt t="28881" x="6232525" y="3052763"/>
          <p14:tracePt t="29241" x="6262688" y="3052763"/>
          <p14:tracePt t="29265" x="6315075" y="3052763"/>
          <p14:tracePt t="29283" x="6357938" y="3052763"/>
          <p14:tracePt t="29300" x="6399213" y="3052763"/>
          <p14:tracePt t="29315" x="6399213" y="3094038"/>
          <p14:tracePt t="29323" x="6451600" y="3094038"/>
          <p14:tracePt t="29350" x="6492875" y="3094038"/>
          <p14:tracePt t="29659" x="6545263" y="3094038"/>
          <p14:tracePt t="29677" x="6588125" y="3094038"/>
          <p14:tracePt t="29684" x="6629400" y="3094038"/>
          <p14:tracePt t="29699" x="6723063" y="3094038"/>
          <p14:tracePt t="29714" x="6816725" y="3094038"/>
          <p14:tracePt t="29718" x="6859588" y="3094038"/>
          <p14:tracePt t="29720" x="6911975" y="3094038"/>
          <p14:tracePt t="29733" x="7089775" y="3094038"/>
          <p14:tracePt t="29749" x="7277100" y="3094038"/>
          <p14:tracePt t="29753" x="7319963" y="3094038"/>
          <p14:tracePt t="29764" x="7413625" y="3094038"/>
          <p14:tracePt t="29767" x="7413625" y="3063875"/>
          <p14:tracePt t="29770" x="7454900" y="3063875"/>
          <p14:tracePt t="29784" x="7497763" y="3063875"/>
          <p14:tracePt t="29802" x="7550150" y="3063875"/>
          <p14:tracePt t="29944" x="7507288" y="3063875"/>
          <p14:tracePt t="29953" x="7466013" y="3063875"/>
          <p14:tracePt t="29965" x="7424738" y="3011488"/>
          <p14:tracePt t="29981" x="7329488" y="2968625"/>
          <p14:tracePt t="30000" x="7142163" y="2927350"/>
          <p14:tracePt t="30015" x="7005638" y="2874963"/>
          <p14:tracePt t="30033" x="6869113" y="2874963"/>
          <p14:tracePt t="30048" x="6775450" y="2874963"/>
          <p14:tracePt t="30067" x="6691313" y="2874963"/>
          <p14:tracePt t="30209" x="6723063" y="2874963"/>
          <p14:tracePt t="30222" x="6765925" y="2874963"/>
          <p14:tracePt t="30261" x="6816725" y="2874963"/>
          <p14:tracePt t="30308" x="6859588" y="2874963"/>
          <p14:tracePt t="30415" x="6911975" y="2874963"/>
          <p14:tracePt t="30422" x="6953250" y="2874963"/>
          <p14:tracePt t="30434" x="6994525" y="2874963"/>
          <p14:tracePt t="30450" x="7046913" y="2874963"/>
          <p14:tracePt t="30467" x="7089775" y="2833688"/>
          <p14:tracePt t="30486" x="7183438" y="2833688"/>
          <p14:tracePt t="30499" x="7224713" y="2833688"/>
          <p14:tracePt t="30517" x="7319963" y="2833688"/>
          <p14:tracePt t="30531" x="7361238" y="2833688"/>
          <p14:tracePt t="30549" x="7454900" y="2833688"/>
          <p14:tracePt t="30568" x="7591425" y="2833688"/>
          <p14:tracePt t="30581" x="7685088" y="2833688"/>
          <p14:tracePt t="30598" x="7821613" y="2833688"/>
          <p14:tracePt t="30615" x="7956550" y="2833688"/>
          <p14:tracePt t="30633" x="8051800" y="2833688"/>
          <p14:tracePt t="30652" x="8093075" y="2833688"/>
          <p14:tracePt t="30715" x="8093075" y="2863850"/>
          <p14:tracePt t="30950" x="8061325" y="2863850"/>
          <p14:tracePt t="31042" x="8008938" y="2863850"/>
          <p14:tracePt t="31073" x="7967663" y="2863850"/>
          <p14:tracePt t="31091" x="7926388" y="2863850"/>
          <p14:tracePt t="31126" x="7874000" y="2863850"/>
          <p14:tracePt t="31135" x="7874000" y="2833688"/>
          <p14:tracePt t="31155" x="7831138" y="2833688"/>
          <p14:tracePt t="31202" x="7789863" y="2833688"/>
          <p14:tracePt t="31238" x="7737475" y="2833688"/>
          <p14:tracePt t="31261" x="7696200" y="2833688"/>
          <p14:tracePt t="31295" x="7643813" y="2833688"/>
          <p14:tracePt t="31317" x="7600950" y="2833688"/>
          <p14:tracePt t="31344" x="7559675" y="2833688"/>
          <p14:tracePt t="31668" x="7591425" y="2833688"/>
          <p14:tracePt t="31686" x="7643813" y="2833688"/>
          <p14:tracePt t="31703" x="7685088" y="2833688"/>
          <p14:tracePt t="31714" x="7727950" y="2863850"/>
          <p14:tracePt t="31729" x="7778750" y="2863850"/>
          <p14:tracePt t="31740" x="7821613" y="2863850"/>
          <p14:tracePt t="31756" x="7821613" y="2916238"/>
          <p14:tracePt t="31766" x="7862888" y="2916238"/>
          <p14:tracePt t="31815" x="7915275" y="2916238"/>
          <p14:tracePt t="31935" x="7956550" y="2916238"/>
          <p14:tracePt t="31940" x="8008938" y="2916238"/>
          <p14:tracePt t="31950" x="8051800" y="2916238"/>
          <p14:tracePt t="31951" x="8093075" y="2916238"/>
          <p14:tracePt t="31967" x="8281988" y="2916238"/>
          <p14:tracePt t="31983" x="8594725" y="2916238"/>
          <p14:tracePt t="32000" x="8877300" y="2916238"/>
          <p14:tracePt t="32002" x="8918575" y="2916238"/>
          <p14:tracePt t="32004" x="8961438" y="2916238"/>
          <p14:tracePt t="32005" x="9013825" y="2916238"/>
          <p14:tracePt t="32016" x="9191625" y="2874963"/>
          <p14:tracePt t="32033" x="9378950" y="2874963"/>
          <p14:tracePt t="32052" x="9515475" y="2874963"/>
          <p14:tracePt t="32066" x="9556750" y="2874963"/>
          <p14:tracePt t="32083" x="9609138" y="2833688"/>
          <p14:tracePt t="32100" x="9650413" y="2833688"/>
          <p14:tracePt t="32187" x="9693275" y="2833688"/>
          <p14:tracePt t="32201" x="9745663" y="2833688"/>
          <p14:tracePt t="32214" x="9786938" y="2833688"/>
          <p14:tracePt t="32222" x="9839325" y="2833688"/>
          <p14:tracePt t="32242" x="9880600" y="2833688"/>
          <p14:tracePt t="32266" x="9923463" y="2833688"/>
          <p14:tracePt t="32467" x="9891713" y="2833688"/>
          <p14:tracePt t="32487" x="9839325" y="2833688"/>
          <p14:tracePt t="32493" x="9839325" y="2790825"/>
          <p14:tracePt t="32629" x="9798050" y="2790825"/>
          <p14:tracePt t="32806" x="9798050" y="2822575"/>
          <p14:tracePt t="32817" x="9798050" y="2863850"/>
          <p14:tracePt t="32833" x="9798050" y="2916238"/>
          <p14:tracePt t="32852" x="9755188" y="3011488"/>
          <p14:tracePt t="32854" x="9755188" y="3052763"/>
          <p14:tracePt t="32866" x="9702800" y="3052763"/>
          <p14:tracePt t="33172" x="9702800" y="3011488"/>
          <p14:tracePt t="33259" x="9702800" y="2968625"/>
          <p14:tracePt t="33555" x="9661525" y="2968625"/>
          <p14:tracePt t="33570" x="9620250" y="2968625"/>
          <p14:tracePt t="33577" x="9567863" y="2968625"/>
          <p14:tracePt t="33585" x="9525000" y="2968625"/>
          <p14:tracePt t="33600" x="9337675" y="3011488"/>
          <p14:tracePt t="33601" x="9296400" y="3011488"/>
          <p14:tracePt t="33617" x="8929688" y="3011488"/>
          <p14:tracePt t="33620" x="8793163" y="3011488"/>
          <p14:tracePt t="33634" x="8375650" y="3011488"/>
          <p14:tracePt t="33635" x="8334375" y="3011488"/>
          <p14:tracePt t="33650" x="7737475" y="3011488"/>
          <p14:tracePt t="33671" x="7099300" y="3011488"/>
          <p14:tracePt t="33674" x="6964363" y="2968625"/>
          <p14:tracePt t="33677" x="6827838" y="2968625"/>
          <p14:tracePt t="33678" x="6775450" y="2968625"/>
          <p14:tracePt t="33679" x="6734175" y="2968625"/>
          <p14:tracePt t="33683" x="6640513" y="2968625"/>
          <p14:tracePt t="33685" x="6597650" y="2968625"/>
          <p14:tracePt t="33686" x="6545263" y="2968625"/>
          <p14:tracePt t="33700" x="6180138" y="2874963"/>
          <p14:tracePt t="33718" x="5813425" y="2874963"/>
          <p14:tracePt t="33735" x="5500688" y="2833688"/>
          <p14:tracePt t="33738" x="5448300" y="2833688"/>
          <p14:tracePt t="33740" x="5405438" y="2833688"/>
          <p14:tracePt t="33751" x="5227638" y="2833688"/>
          <p14:tracePt t="33754" x="5175250" y="2833688"/>
          <p14:tracePt t="33772" x="4997450" y="2833688"/>
          <p14:tracePt t="33774" x="4945063" y="2833688"/>
          <p14:tracePt t="33786" x="4810125" y="2833688"/>
          <p14:tracePt t="33805" x="4632325" y="2833688"/>
          <p14:tracePt t="33818" x="4495800" y="2833688"/>
          <p14:tracePt t="33821" x="4443413" y="2833688"/>
          <p14:tracePt t="33823" x="4402138" y="2833688"/>
          <p14:tracePt t="33835" x="4265613" y="2833688"/>
          <p14:tracePt t="33851" x="4078288" y="2833688"/>
          <p14:tracePt t="33868" x="3941763" y="2833688"/>
          <p14:tracePt t="33885" x="3848100" y="2833688"/>
          <p14:tracePt t="33900" x="3806825" y="2833688"/>
          <p14:tracePt t="33918" x="3763963" y="2833688"/>
          <p14:tracePt t="33939" x="3795713" y="2833688"/>
          <p14:tracePt t="33950" x="3932238" y="2863850"/>
          <p14:tracePt t="33971" x="4527550" y="2916238"/>
          <p14:tracePt t="33973" x="4621213" y="2916238"/>
          <p14:tracePt t="33984" x="5165725" y="2790825"/>
          <p14:tracePt t="33986" x="5218113" y="2790825"/>
          <p14:tracePt t="33988" x="5300663" y="2790825"/>
          <p14:tracePt t="33989" x="5353050" y="2738438"/>
          <p14:tracePt t="33990" x="5448300" y="2738438"/>
          <p14:tracePt t="33991" x="5489575" y="2738438"/>
          <p14:tracePt t="33993" x="5530850" y="2697163"/>
          <p14:tracePt t="34001" x="5897563" y="2644775"/>
          <p14:tracePt t="34002" x="5897563" y="2603500"/>
          <p14:tracePt t="34003" x="5991225" y="2603500"/>
          <p14:tracePt t="34004" x="6084888" y="2603500"/>
          <p14:tracePt t="34016" x="6588125" y="2508250"/>
          <p14:tracePt t="34017" x="6629400" y="2508250"/>
          <p14:tracePt t="34019" x="6681788" y="2508250"/>
          <p14:tracePt t="34020" x="6723063" y="2508250"/>
          <p14:tracePt t="34021" x="6765925" y="2508250"/>
          <p14:tracePt t="34022" x="6816725" y="2508250"/>
          <p14:tracePt t="34035" x="7319963" y="2466975"/>
          <p14:tracePt t="34036" x="7361238" y="2466975"/>
          <p14:tracePt t="34050" x="7727950" y="2466975"/>
          <p14:tracePt t="34052" x="7821613" y="2466975"/>
          <p14:tracePt t="34067" x="8051800" y="2466975"/>
          <p14:tracePt t="34086" x="8145463" y="2466975"/>
          <p14:tracePt t="34139" x="8104188" y="2466975"/>
          <p14:tracePt t="34144" x="8061325" y="2466975"/>
          <p14:tracePt t="34150" x="8008938" y="2498725"/>
          <p14:tracePt t="34169" x="7466013" y="2592388"/>
          <p14:tracePt t="34187" x="6827838" y="2728913"/>
          <p14:tracePt t="34188" x="6691313" y="2728913"/>
          <p14:tracePt t="34205" x="6137275" y="2822575"/>
          <p14:tracePt t="34206" x="6096000" y="2863850"/>
          <p14:tracePt t="34208" x="6002338" y="2863850"/>
          <p14:tracePt t="34219" x="5772150" y="2916238"/>
          <p14:tracePt t="34222" x="5729288" y="2916238"/>
          <p14:tracePt t="34237" x="5541963" y="2959100"/>
          <p14:tracePt t="34252" x="5500688" y="3011488"/>
          <p14:tracePt t="34318" x="5530850" y="3011488"/>
          <p14:tracePt t="34322" x="5530850" y="3052763"/>
          <p14:tracePt t="34323" x="5583238" y="3052763"/>
          <p14:tracePt t="34334" x="5667375" y="3094038"/>
          <p14:tracePt t="34352" x="5897563" y="3189288"/>
          <p14:tracePt t="34368" x="6180138" y="3282950"/>
          <p14:tracePt t="34385" x="6451600" y="3324225"/>
          <p14:tracePt t="34402" x="6681788" y="3376613"/>
          <p14:tracePt t="34417" x="6816725" y="3417888"/>
          <p14:tracePt t="34435" x="6859588" y="3417888"/>
          <p14:tracePt t="34501" x="6827838" y="3417888"/>
          <p14:tracePt t="34506" x="6775450" y="3417888"/>
          <p14:tracePt t="34518" x="6640513" y="3417888"/>
          <p14:tracePt t="34519" x="6597650" y="3417888"/>
          <p14:tracePt t="34534" x="6273800" y="3460750"/>
          <p14:tracePt t="34552" x="5772150" y="3554413"/>
          <p14:tracePt t="34554" x="5729288" y="3554413"/>
          <p14:tracePt t="34569" x="5500688" y="3595688"/>
          <p14:tracePt t="34585" x="5364163" y="3595688"/>
          <p14:tracePt t="34631" x="5395913" y="3595688"/>
          <p14:tracePt t="34638" x="5448300" y="3595688"/>
          <p14:tracePt t="34654" x="5719763" y="3522663"/>
          <p14:tracePt t="34656" x="5761038" y="3470275"/>
          <p14:tracePt t="34669" x="5991225" y="3429000"/>
          <p14:tracePt t="34672" x="6032500" y="3376613"/>
          <p14:tracePt t="34674" x="6084888" y="3376613"/>
          <p14:tracePt t="34684" x="6221413" y="3292475"/>
          <p14:tracePt t="34686" x="6262688" y="3292475"/>
          <p14:tracePt t="34704" x="6492875" y="3198813"/>
          <p14:tracePt t="34718" x="6629400" y="3105150"/>
          <p14:tracePt t="34733" x="6681788" y="3105150"/>
          <p14:tracePt t="34775" x="6681788" y="3063875"/>
          <p14:tracePt t="34786" x="6640513" y="3063875"/>
          <p14:tracePt t="34790" x="6597650" y="3063875"/>
          <p14:tracePt t="34801" x="6503988" y="3011488"/>
          <p14:tracePt t="34818" x="6326188" y="3011488"/>
          <p14:tracePt t="34820" x="6273800" y="3011488"/>
          <p14:tracePt t="34837" x="6002338" y="3011488"/>
          <p14:tracePt t="34839" x="5959475" y="3011488"/>
          <p14:tracePt t="34854" x="5772150" y="3052763"/>
          <p14:tracePt t="34870" x="5678488" y="3094038"/>
          <p14:tracePt t="34886" x="5594350" y="3094038"/>
          <p14:tracePt t="34984" x="5626100" y="3094038"/>
          <p14:tracePt t="34989" x="5667375" y="3094038"/>
          <p14:tracePt t="35001" x="5949950" y="2968625"/>
          <p14:tracePt t="35018" x="6588125" y="2738438"/>
          <p14:tracePt t="35019" x="6681788" y="2697163"/>
          <p14:tracePt t="35038" x="7361238" y="2466975"/>
          <p14:tracePt t="35041" x="7454900" y="2425700"/>
          <p14:tracePt t="35052" x="7727950" y="2332038"/>
          <p14:tracePt t="35071" x="8008938" y="2236788"/>
          <p14:tracePt t="35122" x="7967663" y="2236788"/>
          <p14:tracePt t="35127" x="7926388" y="2236788"/>
          <p14:tracePt t="35135" x="7831138" y="2236788"/>
          <p14:tracePt t="35152" x="7507288" y="2320925"/>
          <p14:tracePt t="35153" x="7466013" y="2320925"/>
          <p14:tracePt t="35168" x="7142163" y="2414588"/>
          <p14:tracePt t="35184" x="6775450" y="2592388"/>
          <p14:tracePt t="35185" x="6734175" y="2592388"/>
          <p14:tracePt t="35202" x="6503988" y="2686050"/>
          <p14:tracePt t="35204" x="6462713" y="2728913"/>
          <p14:tracePt t="35219" x="6367463" y="2728913"/>
          <p14:tracePt t="35266" x="6399213" y="2728913"/>
          <p14:tracePt t="35272" x="6451600" y="2728913"/>
          <p14:tracePt t="35288" x="6629400" y="2728913"/>
          <p14:tracePt t="35289" x="6681788" y="2728913"/>
          <p14:tracePt t="35305" x="6994525" y="2728913"/>
          <p14:tracePt t="35319" x="7319963" y="2728913"/>
          <p14:tracePt t="35335" x="7591425" y="2728913"/>
          <p14:tracePt t="35352" x="7685088" y="2728913"/>
          <p14:tracePt t="35376" x="7685088" y="2781300"/>
          <p14:tracePt t="35410" x="7643813" y="2781300"/>
          <p14:tracePt t="35417" x="7600950" y="2781300"/>
          <p14:tracePt t="35420" x="7600950" y="2822575"/>
          <p14:tracePt t="35422" x="7559675" y="2822575"/>
          <p14:tracePt t="35434" x="7424738" y="2863850"/>
          <p14:tracePt t="35452" x="7194550" y="2916238"/>
          <p14:tracePt t="35469" x="6964363" y="2959100"/>
          <p14:tracePt t="35471" x="6911975" y="2959100"/>
          <p14:tracePt t="35472" x="6911975" y="3011488"/>
          <p14:tracePt t="35473" x="6869113" y="3011488"/>
          <p14:tracePt t="35486" x="6734175" y="3011488"/>
          <p14:tracePt t="35502" x="6597650" y="3011488"/>
          <p14:tracePt t="35572" x="6597650" y="3052763"/>
          <p14:tracePt t="35592" x="6629400" y="3094038"/>
          <p14:tracePt t="35601" x="6629400" y="3146425"/>
          <p14:tracePt t="35608" x="6629400" y="3189288"/>
          <p14:tracePt t="35620" x="6629400" y="3282950"/>
          <p14:tracePt t="35638" x="6629400" y="3460750"/>
          <p14:tracePt t="35655" x="6503988" y="3743325"/>
          <p14:tracePt t="35669" x="6367463" y="3878263"/>
          <p14:tracePt t="35671" x="6273800" y="3962400"/>
          <p14:tracePt t="35675" x="6232525" y="4014788"/>
          <p14:tracePt t="35685" x="6043613" y="4149725"/>
          <p14:tracePt t="35704" x="5678488" y="4379913"/>
          <p14:tracePt t="35720" x="5448300" y="4516438"/>
          <p14:tracePt t="35735" x="5311775" y="4610100"/>
          <p14:tracePt t="35752" x="5227638" y="4694238"/>
          <p14:tracePt t="35754" x="5175250" y="4694238"/>
          <p14:tracePt t="35768" x="5133975" y="4787900"/>
          <p14:tracePt t="35786" x="5133975" y="4840288"/>
          <p14:tracePt t="35828" x="5133975" y="4881563"/>
          <p14:tracePt t="35832" x="5165725" y="4881563"/>
          <p14:tracePt t="35840" x="5218113" y="4881563"/>
          <p14:tracePt t="35853" x="5259388" y="4924425"/>
          <p14:tracePt t="35870" x="5353050" y="4924425"/>
          <p14:tracePt t="35887" x="5489575" y="4976813"/>
          <p14:tracePt t="35907" x="5626100" y="5018088"/>
          <p14:tracePt t="35910" x="5667375" y="5059363"/>
          <p14:tracePt t="35919" x="5761038" y="5059363"/>
          <p14:tracePt t="35936" x="5856288" y="5111750"/>
          <p14:tracePt t="35953" x="5949950" y="5154613"/>
          <p14:tracePt t="35972" x="5949950" y="5207000"/>
          <p14:tracePt t="36032" x="5949950" y="5248275"/>
          <p14:tracePt t="36064" x="5907088" y="5248275"/>
          <p14:tracePt t="36084" x="5865813" y="5248275"/>
          <p14:tracePt t="36104" x="5865813" y="5289550"/>
          <p14:tracePt t="36107" x="5813425" y="5289550"/>
          <p14:tracePt t="36309" x="5813425" y="5257800"/>
          <p14:tracePt t="36313" x="5856288" y="5257800"/>
          <p14:tracePt t="36325" x="5897563" y="5257800"/>
          <p14:tracePt t="36326" x="5897563" y="5207000"/>
          <p14:tracePt t="36338" x="5949950" y="5164138"/>
          <p14:tracePt t="36339" x="5991225" y="5164138"/>
          <p14:tracePt t="36353" x="6127750" y="5122863"/>
          <p14:tracePt t="36370" x="6315075" y="5070475"/>
          <p14:tracePt t="36385" x="6545263" y="5029200"/>
          <p14:tracePt t="36386" x="6588125" y="4986338"/>
          <p14:tracePt t="36387" x="6629400" y="4986338"/>
          <p14:tracePt t="36404" x="7046913" y="4933950"/>
          <p14:tracePt t="36406" x="7089775" y="4933950"/>
          <p14:tracePt t="36420" x="7497763" y="4892675"/>
          <p14:tracePt t="36422" x="7550150" y="4840288"/>
          <p14:tracePt t="36437" x="7956550" y="4799013"/>
          <p14:tracePt t="36439" x="8008938" y="4799013"/>
          <p14:tracePt t="36454" x="8281988" y="4799013"/>
          <p14:tracePt t="36455" x="8323263" y="4799013"/>
          <p14:tracePt t="36469" x="8459788" y="4756150"/>
          <p14:tracePt t="36486" x="8553450" y="4756150"/>
          <p14:tracePt t="36503" x="8594725" y="4703763"/>
          <p14:tracePt t="36628" x="8562975" y="4703763"/>
          <p14:tracePt t="36638" x="8521700" y="4703763"/>
          <p14:tracePt t="36658" x="8521700" y="4662488"/>
          <p14:tracePt t="36696" x="8469313" y="4662488"/>
          <p14:tracePt t="36741" x="8469313" y="4621213"/>
          <p14:tracePt t="36762" x="8469313" y="4568825"/>
          <p14:tracePt t="36773" x="8512175" y="4525963"/>
          <p14:tracePt t="36780" x="8553450" y="4525963"/>
          <p14:tracePt t="36787" x="8553450" y="4475163"/>
          <p14:tracePt t="36804" x="8740775" y="4338638"/>
          <p14:tracePt t="36806" x="8783638" y="4297363"/>
          <p14:tracePt t="36819" x="9013825" y="4160838"/>
          <p14:tracePt t="36820" x="9055100" y="4108450"/>
          <p14:tracePt t="36821" x="9107488" y="4067175"/>
          <p14:tracePt t="36838" x="9556750" y="3836988"/>
          <p14:tracePt t="36839" x="9609138" y="3836988"/>
          <p14:tracePt t="36841" x="9693275" y="3794125"/>
          <p14:tracePt t="36843" x="9786938" y="3743325"/>
          <p14:tracePt t="36853" x="10153650" y="3606800"/>
          <p14:tracePt t="36854" x="10206038" y="3565525"/>
          <p14:tracePt t="36855" x="10247313" y="3565525"/>
          <p14:tracePt t="36856" x="10288588" y="3522663"/>
          <p14:tracePt t="36857" x="10340975" y="3522663"/>
          <p14:tracePt t="36870" x="10707688" y="3376613"/>
          <p14:tracePt t="36871" x="10748963" y="3376613"/>
          <p14:tracePt t="36887" x="11020425" y="3292475"/>
          <p14:tracePt t="36902" x="11115675" y="3292475"/>
          <p14:tracePt t="36921" x="11156950" y="3240088"/>
          <p14:tracePt t="37092" x="11125200" y="3240088"/>
          <p14:tracePt t="37107" x="11083925" y="3240088"/>
          <p14:tracePt t="37115" x="11031538" y="3240088"/>
          <p14:tracePt t="37122" x="10990263" y="3240088"/>
          <p14:tracePt t="37137" x="10895013" y="3282950"/>
          <p14:tracePt t="37153" x="10760075" y="3324225"/>
          <p14:tracePt t="37172" x="10623550" y="3417888"/>
          <p14:tracePt t="37174" x="10571163" y="3417888"/>
          <p14:tracePt t="37187" x="10434638" y="3460750"/>
          <p14:tracePt t="37206" x="10256838" y="3554413"/>
          <p14:tracePt t="37207" x="10256838" y="3595688"/>
          <p14:tracePt t="37221" x="10121900" y="3648075"/>
          <p14:tracePt t="37224" x="10069513" y="3690938"/>
          <p14:tracePt t="37239" x="10028238" y="3743325"/>
          <p14:tracePt t="37240" x="9985375" y="3784600"/>
          <p14:tracePt t="37255" x="9932988" y="3825875"/>
          <p14:tracePt t="37280" x="9891713" y="3921125"/>
          <p14:tracePt t="37294" x="9891713" y="3962400"/>
          <p14:tracePt t="37335" x="9839325" y="3962400"/>
          <p14:tracePt t="37343" x="9839325" y="4014788"/>
          <p14:tracePt t="37371" x="9839325" y="4056063"/>
          <p14:tracePt t="37383" x="9798050" y="4056063"/>
          <p14:tracePt t="37388" x="9798050" y="4108450"/>
          <p14:tracePt t="37408" x="9755188" y="4108450"/>
          <p14:tracePt t="37875" x="9755188" y="4067175"/>
          <p14:tracePt t="37890" x="9755188" y="4024313"/>
          <p14:tracePt t="37904" x="9755188" y="3971925"/>
          <p14:tracePt t="37926" x="9755188" y="3930650"/>
          <p14:tracePt t="38260" x="9702800" y="3930650"/>
          <p14:tracePt t="38265" x="9702800" y="3962400"/>
          <p14:tracePt t="38275" x="9661525" y="3962400"/>
          <p14:tracePt t="38287" x="9661525" y="4014788"/>
          <p14:tracePt t="38305" x="9567863" y="4014788"/>
          <p14:tracePt t="38321" x="9472613" y="4056063"/>
          <p14:tracePt t="38322" x="9431338" y="4056063"/>
          <p14:tracePt t="38339" x="9337675" y="4056063"/>
          <p14:tracePt t="38353" x="9253538" y="4056063"/>
          <p14:tracePt t="38374" x="9201150" y="4056063"/>
          <p14:tracePt t="38407" x="9159875" y="4108450"/>
          <p14:tracePt t="38543" x="9159875" y="4149725"/>
          <p14:tracePt t="38640" x="9159875" y="4108450"/>
          <p14:tracePt t="38646" x="9107488" y="4108450"/>
          <p14:tracePt t="38875" x="9107488" y="4067175"/>
          <p14:tracePt t="38904" x="9148763" y="4067175"/>
          <p14:tracePt t="38912" x="9148763" y="4024313"/>
          <p14:tracePt t="38923" x="9191625" y="4024313"/>
          <p14:tracePt t="38938" x="9244013" y="3971925"/>
          <p14:tracePt t="38954" x="9285288" y="3971925"/>
          <p14:tracePt t="38974" x="9326563" y="3930650"/>
          <p14:tracePt t="38989" x="9378950" y="3930650"/>
          <p14:tracePt t="39006" x="9421813" y="3889375"/>
          <p14:tracePt t="39026" x="9472613" y="3889375"/>
          <p14:tracePt t="39168" x="9431338" y="3889375"/>
          <p14:tracePt t="39200" x="9390063" y="3889375"/>
          <p14:tracePt t="39206" x="9390063" y="3836988"/>
          <p14:tracePt t="39224" x="9337675" y="3836988"/>
          <p14:tracePt t="39288" x="9296400" y="3836988"/>
          <p14:tracePt t="39412" x="9326563" y="3836988"/>
          <p14:tracePt t="39423" x="9378950" y="3836988"/>
          <p14:tracePt t="39432" x="9378950" y="3878263"/>
          <p14:tracePt t="39440" x="9421813" y="3878263"/>
          <p14:tracePt t="39456" x="9472613" y="3878263"/>
          <p14:tracePt t="39471" x="9515475" y="3921125"/>
          <p14:tracePt t="39489" x="9556750" y="3921125"/>
          <p14:tracePt t="39507" x="9650413" y="3921125"/>
          <p14:tracePt t="39523" x="9693275" y="3921125"/>
          <p14:tracePt t="39540" x="9745663" y="3921125"/>
          <p14:tracePt t="39558" x="9786938" y="3921125"/>
          <p14:tracePt t="39724" x="9755188" y="3921125"/>
          <p14:tracePt t="39736" x="9702800" y="3921125"/>
          <p14:tracePt t="39740" x="9702800" y="3889375"/>
          <p14:tracePt t="39755" x="9567863" y="3889375"/>
          <p14:tracePt t="39774" x="9472613" y="3889375"/>
          <p14:tracePt t="39788" x="9431338" y="3889375"/>
          <p14:tracePt t="39809" x="9296400" y="3889375"/>
          <p14:tracePt t="39823" x="9201150" y="3889375"/>
          <p14:tracePt t="39882" x="9201150" y="3836988"/>
          <p14:tracePt t="40017" x="9244013" y="3836988"/>
          <p14:tracePt t="40023" x="9285288" y="3836988"/>
          <p14:tracePt t="40039" x="9472613" y="3921125"/>
          <p14:tracePt t="40057" x="9609138" y="3921125"/>
          <p14:tracePt t="40073" x="9693275" y="3962400"/>
          <p14:tracePt t="40075" x="9745663" y="3962400"/>
          <p14:tracePt t="40090" x="9786938" y="3962400"/>
          <p14:tracePt t="40254" x="9755188" y="3962400"/>
          <p14:tracePt t="40272" x="9702800" y="3962400"/>
          <p14:tracePt t="40282" x="9661525" y="3962400"/>
          <p14:tracePt t="40295" x="9620250" y="3962400"/>
          <p14:tracePt t="40306" x="9567863" y="3962400"/>
          <p14:tracePt t="40324" x="9472613" y="3962400"/>
          <p14:tracePt t="40327" x="9431338" y="3962400"/>
          <p14:tracePt t="40340" x="9390063" y="3962400"/>
          <p14:tracePt t="40358" x="9337675" y="3962400"/>
          <p14:tracePt t="40560" x="9378950" y="3962400"/>
          <p14:tracePt t="40578" x="9421813" y="3962400"/>
          <p14:tracePt t="40595" x="9472613" y="3962400"/>
          <p14:tracePt t="40606" x="9515475" y="3962400"/>
          <p14:tracePt t="40620" x="9556750" y="3962400"/>
          <p14:tracePt t="40633" x="9609138" y="3962400"/>
          <p14:tracePt t="40640" x="9609138" y="3930650"/>
          <p14:tracePt t="40661" x="9693275" y="3930650"/>
          <p14:tracePt t="40705" x="9745663" y="3930650"/>
          <p14:tracePt t="40843" x="9702800" y="3930650"/>
          <p14:tracePt t="40868" x="9661525" y="3930650"/>
          <p14:tracePt t="41021" x="9620250" y="3930650"/>
          <p14:tracePt t="41034" x="9567863" y="3930650"/>
          <p14:tracePt t="41054" x="9525000" y="3930650"/>
          <p14:tracePt t="41078" x="9472613" y="3930650"/>
          <p14:tracePt t="41090" x="9431338" y="3930650"/>
          <p14:tracePt t="41101" x="9390063" y="3930650"/>
          <p14:tracePt t="41109" x="9337675" y="3930650"/>
          <p14:tracePt t="41125" x="9296400" y="3930650"/>
          <p14:tracePt t="41141" x="9296400" y="3962400"/>
          <p14:tracePt t="41242" x="9326563" y="3962400"/>
          <p14:tracePt t="41254" x="9378950" y="3962400"/>
          <p14:tracePt t="41263" x="9421813" y="3962400"/>
          <p14:tracePt t="41280" x="9472613" y="3962400"/>
          <p14:tracePt t="41290" x="9515475" y="3962400"/>
          <p14:tracePt t="41307" x="9556750" y="3962400"/>
          <p14:tracePt t="41323" x="9609138" y="3962400"/>
          <p14:tracePt t="41356" x="9650413" y="3962400"/>
          <p14:tracePt t="41459" x="9620250" y="3962400"/>
          <p14:tracePt t="41466" x="9567863" y="3962400"/>
          <p14:tracePt t="41479" x="9525000" y="3962400"/>
          <p14:tracePt t="41490" x="9472613" y="3962400"/>
          <p14:tracePt t="41506" x="9431338" y="3962400"/>
          <p14:tracePt t="41527" x="9390063" y="3962400"/>
          <p14:tracePt t="41629" x="9421813" y="3962400"/>
          <p14:tracePt t="41643" x="9472613" y="3962400"/>
          <p14:tracePt t="41752" x="9431338" y="3962400"/>
          <p14:tracePt t="41862" x="9472613" y="3962400"/>
          <p14:tracePt t="41875" x="9515475" y="3962400"/>
          <p14:tracePt t="41890" x="9609138" y="3962400"/>
          <p14:tracePt t="41908" x="9693275" y="3930650"/>
          <p14:tracePt t="41926" x="9745663" y="3930650"/>
          <p14:tracePt t="42026" x="9702800" y="3930650"/>
          <p14:tracePt t="42037" x="9661525" y="3930650"/>
          <p14:tracePt t="42043" x="9620250" y="3930650"/>
          <p14:tracePt t="42060" x="9472613" y="3962400"/>
          <p14:tracePt t="42061" x="9431338" y="3962400"/>
          <p14:tracePt t="42073" x="9296400" y="4014788"/>
          <p14:tracePt t="42091" x="9023350" y="4056063"/>
          <p14:tracePt t="42107" x="8970963" y="4056063"/>
          <p14:tracePt t="42202" x="9013825" y="4056063"/>
          <p14:tracePt t="42208" x="9055100" y="4056063"/>
          <p14:tracePt t="42214" x="9107488" y="4056063"/>
          <p14:tracePt t="42223" x="9148763" y="4056063"/>
          <p14:tracePt t="42241" x="9285288" y="4056063"/>
          <p14:tracePt t="42260" x="9326563" y="4056063"/>
          <p14:tracePt t="42262" x="9378950" y="4024313"/>
          <p14:tracePt t="42293" x="9421813" y="4024313"/>
          <p14:tracePt t="42397" x="9390063" y="4024313"/>
          <p14:tracePt t="42405" x="9337675" y="4024313"/>
          <p14:tracePt t="42498" x="9378950" y="4024313"/>
          <p14:tracePt t="42519" x="9421813" y="4024313"/>
          <p14:tracePt t="42528" x="9472613" y="4024313"/>
          <p14:tracePt t="42916" x="9472613" y="3971925"/>
          <p14:tracePt t="42922" x="9431338" y="3971925"/>
          <p14:tracePt t="42928" x="9431338" y="3930650"/>
          <p14:tracePt t="42942" x="9431338" y="3889375"/>
          <p14:tracePt t="42958" x="9390063" y="3889375"/>
          <p14:tracePt t="42959" x="9390063" y="3836988"/>
          <p14:tracePt t="42976" x="9337675" y="3794125"/>
          <p14:tracePt t="42998" x="9337675" y="3743325"/>
          <p14:tracePt t="43051" x="9337675" y="3700463"/>
          <p14:tracePt t="43069" x="9337675" y="3659188"/>
          <p14:tracePt t="43223" x="9378950" y="3659188"/>
          <p14:tracePt t="43240" x="9421813" y="3659188"/>
          <p14:tracePt t="43248" x="9421813" y="3690938"/>
          <p14:tracePt t="43260" x="9472613" y="3690938"/>
          <p14:tracePt t="43275" x="9556750" y="3743325"/>
          <p14:tracePt t="43293" x="9650413" y="3743325"/>
          <p14:tracePt t="43312" x="9693275" y="3743325"/>
          <p14:tracePt t="43324" x="9693275" y="3784600"/>
          <p14:tracePt t="43449" x="9661525" y="3784600"/>
          <p14:tracePt t="43461" x="9620250" y="3784600"/>
          <p14:tracePt t="43466" x="9567863" y="3784600"/>
          <p14:tracePt t="43477" x="9525000" y="3784600"/>
          <p14:tracePt t="43478" x="9472613" y="3784600"/>
          <p14:tracePt t="43479" x="9472613" y="3743325"/>
          <p14:tracePt t="43493" x="9390063" y="3743325"/>
          <p14:tracePt t="43509" x="9296400" y="3743325"/>
          <p14:tracePt t="43525" x="9253538" y="3743325"/>
          <p14:tracePt t="43542" x="9201150" y="3743325"/>
          <p14:tracePt t="43573" x="9159875" y="3743325"/>
          <p14:tracePt t="43635" x="9107488" y="3743325"/>
          <p14:tracePt t="43649" x="9066213" y="3743325"/>
          <p14:tracePt t="43681" x="9023350" y="3743325"/>
          <p14:tracePt t="43703" x="8970963" y="3743325"/>
          <p14:tracePt t="43738" x="8929688" y="3743325"/>
          <p14:tracePt t="43902" x="8961438" y="3743325"/>
          <p14:tracePt t="43922" x="9013825" y="3743325"/>
          <p14:tracePt t="43930" x="9055100" y="3743325"/>
          <p14:tracePt t="43941" x="9107488" y="3743325"/>
          <p14:tracePt t="43960" x="9244013" y="3784600"/>
          <p14:tracePt t="43975" x="9326563" y="3825875"/>
          <p14:tracePt t="43993" x="9421813" y="3825875"/>
          <p14:tracePt t="43995" x="9472613" y="3825875"/>
          <p14:tracePt t="44011" x="9515475" y="3825875"/>
          <p14:tracePt t="44029" x="9609138" y="3878263"/>
          <p14:tracePt t="44045" x="9650413" y="3878263"/>
          <p14:tracePt t="44093" x="9650413" y="3921125"/>
          <p14:tracePt t="44163" x="9620250" y="3962400"/>
          <p14:tracePt t="44172" x="9567863" y="3962400"/>
          <p14:tracePt t="44187" x="9525000" y="3962400"/>
          <p14:tracePt t="44200" x="9472613" y="3962400"/>
          <p14:tracePt t="44210" x="9431338" y="3962400"/>
          <p14:tracePt t="44227" x="9253538" y="3962400"/>
          <p14:tracePt t="44242" x="9107488" y="3962400"/>
          <p14:tracePt t="44243" x="9107488" y="3930650"/>
          <p14:tracePt t="44259" x="9023350" y="3930650"/>
          <p14:tracePt t="44312" x="9023350" y="3889375"/>
          <p14:tracePt t="44453" x="9055100" y="3889375"/>
          <p14:tracePt t="44462" x="9107488" y="3889375"/>
          <p14:tracePt t="44469" x="9148763" y="3889375"/>
          <p14:tracePt t="44479" x="9191625" y="3889375"/>
          <p14:tracePt t="44494" x="9244013" y="3889375"/>
          <p14:tracePt t="44510" x="9326563" y="3889375"/>
          <p14:tracePt t="44529" x="9421813" y="3889375"/>
          <p14:tracePt t="44544" x="9515475" y="3889375"/>
          <p14:tracePt t="44561" x="9556750" y="3889375"/>
          <p14:tracePt t="44578" x="9609138" y="3889375"/>
          <p14:tracePt t="44592" x="9650413" y="3889375"/>
          <p14:tracePt t="44631" x="9693275" y="3889375"/>
          <p14:tracePt t="44721" x="9693275" y="3836988"/>
          <p14:tracePt t="44737" x="9661525" y="3836988"/>
          <p14:tracePt t="44744" x="9620250" y="3836988"/>
          <p14:tracePt t="44759" x="9525000" y="3836988"/>
          <p14:tracePt t="44778" x="9337675" y="3794125"/>
          <p14:tracePt t="44794" x="9201150" y="3794125"/>
          <p14:tracePt t="44809" x="9066213" y="3794125"/>
          <p14:tracePt t="44827" x="8970963" y="3794125"/>
          <p14:tracePt t="44844" x="8929688" y="3794125"/>
          <p14:tracePt t="44913" x="8961438" y="3794125"/>
          <p14:tracePt t="44925" x="9013825" y="3794125"/>
          <p14:tracePt t="44930" x="9055100" y="3794125"/>
          <p14:tracePt t="44944" x="9107488" y="3794125"/>
          <p14:tracePt t="44961" x="9191625" y="3794125"/>
          <p14:tracePt t="44977" x="9244013" y="3825875"/>
          <p14:tracePt t="45004" x="9285288" y="3825875"/>
          <p14:tracePt t="45017" x="9326563" y="3825875"/>
          <p14:tracePt t="45051" x="9378950" y="3825875"/>
          <p14:tracePt t="45053" x="9378950" y="3878263"/>
          <p14:tracePt t="45167" x="9337675" y="3878263"/>
          <p14:tracePt t="45175" x="9296400" y="3878263"/>
          <p14:tracePt t="45182" x="9253538" y="3878263"/>
          <p14:tracePt t="45192" x="9159875" y="3836988"/>
          <p14:tracePt t="45209" x="9023350" y="3794125"/>
          <p14:tracePt t="45226" x="8836025" y="3794125"/>
          <p14:tracePt t="45244" x="8699500" y="3794125"/>
          <p14:tracePt t="45299" x="8740775" y="3794125"/>
          <p14:tracePt t="45304" x="8783638" y="3794125"/>
          <p14:tracePt t="45309" x="8783638" y="3825875"/>
          <p14:tracePt t="45329" x="8877300" y="3825875"/>
          <p14:tracePt t="45346" x="8961438" y="3878263"/>
          <p14:tracePt t="45366" x="9013825" y="3878263"/>
          <p14:tracePt t="45460" x="9013825" y="3921125"/>
          <p14:tracePt t="45466" x="8970963" y="3921125"/>
          <p14:tracePt t="45478" x="8929688" y="3921125"/>
          <p14:tracePt t="45495" x="8888413" y="3921125"/>
          <p14:tracePt t="45509" x="8836025" y="3921125"/>
          <p14:tracePt t="45642" x="8877300" y="3921125"/>
          <p14:tracePt t="45665" x="8877300" y="3962400"/>
          <p14:tracePt t="45713" x="8877300" y="4014788"/>
          <p14:tracePt t="45728" x="8877300" y="4056063"/>
          <p14:tracePt t="45740" x="8877300" y="4108450"/>
          <p14:tracePt t="45748" x="8836025" y="4149725"/>
          <p14:tracePt t="45751" x="8793163" y="4149725"/>
          <p14:tracePt t="45764" x="8699500" y="4244975"/>
          <p14:tracePt t="45767" x="8699500" y="4286250"/>
          <p14:tracePt t="45781" x="8605838" y="4379913"/>
          <p14:tracePt t="45783" x="8562975" y="4422775"/>
          <p14:tracePt t="45796" x="8469313" y="4475163"/>
          <p14:tracePt t="45799" x="8428038" y="4516438"/>
          <p14:tracePt t="45813" x="8334375" y="4610100"/>
          <p14:tracePt t="45827" x="8239125" y="4694238"/>
          <p14:tracePt t="45829" x="8239125" y="4746625"/>
          <p14:tracePt t="45845" x="8156575" y="4840288"/>
          <p14:tracePt t="45861" x="8104188" y="4924425"/>
          <p14:tracePt t="45878" x="8061325" y="5059363"/>
          <p14:tracePt t="45879" x="8061325" y="5111750"/>
          <p14:tracePt t="45895" x="8008938" y="5207000"/>
          <p14:tracePt t="45897" x="8008938" y="5248275"/>
          <p14:tracePt t="45911" x="7967663" y="5383213"/>
          <p14:tracePt t="45929" x="7967663" y="5708650"/>
          <p14:tracePt t="45943" x="7967663" y="6073775"/>
          <p14:tracePt t="45960" x="7967663" y="6303963"/>
          <p14:tracePt t="45961" x="7967663" y="6345238"/>
          <p14:tracePt t="45978" x="7967663" y="6481763"/>
          <p14:tracePt t="45996" x="7967663" y="6575425"/>
          <p14:tracePt t="46039" x="7926388" y="6575425"/>
          <p14:tracePt t="46047" x="7874000" y="6575425"/>
          <p14:tracePt t="46060" x="7789863" y="6575425"/>
          <p14:tracePt t="46077" x="7507288" y="6575425"/>
          <p14:tracePt t="46095" x="7005638" y="6492875"/>
          <p14:tracePt t="46099" x="6827838" y="6450013"/>
          <p14:tracePt t="46102" x="6691313" y="6450013"/>
          <p14:tracePt t="46103" x="6640513" y="6397625"/>
          <p14:tracePt t="46106" x="6545263" y="6397625"/>
          <p14:tracePt t="46108" x="6503988" y="6397625"/>
          <p14:tracePt t="46111" x="6367463" y="6356350"/>
          <p14:tracePt t="46114" x="6232525" y="6356350"/>
          <p14:tracePt t="46116" x="6137275" y="6356350"/>
          <p14:tracePt t="46117" x="6096000" y="6303963"/>
          <p14:tracePt t="46118" x="6043613" y="6303963"/>
          <p14:tracePt t="46119" x="6002338" y="6303963"/>
          <p14:tracePt t="46120" x="5959475" y="6303963"/>
          <p14:tracePt t="46121" x="5907088" y="6303963"/>
          <p14:tracePt t="46124" x="5865813" y="6303963"/>
          <p14:tracePt t="46127" x="5729288" y="6303963"/>
          <p14:tracePt t="46129" x="5678488" y="6262688"/>
          <p14:tracePt t="46130" x="5635625" y="6262688"/>
          <p14:tracePt t="46132" x="5541963" y="6262688"/>
          <p14:tracePt t="46144" x="5175250" y="6219825"/>
          <p14:tracePt t="46163" x="4862513" y="6219825"/>
          <p14:tracePt t="46165" x="4767263" y="6219825"/>
          <p14:tracePt t="46179" x="4632325" y="6219825"/>
          <p14:tracePt t="46182" x="4579938" y="6219825"/>
          <p14:tracePt t="46183" x="4538663" y="6219825"/>
          <p14:tracePt t="46196" x="4443413" y="6219825"/>
          <p14:tracePt t="46214" x="4349750" y="6219825"/>
          <p14:tracePt t="46230" x="4265613" y="6219825"/>
          <p14:tracePt t="46421" x="4213225" y="6219825"/>
          <p14:tracePt t="46430" x="4171950" y="6219825"/>
          <p14:tracePt t="46436" x="4130675" y="6219825"/>
          <p14:tracePt t="46447" x="4035425" y="6219825"/>
          <p14:tracePt t="46448" x="3984625" y="6167438"/>
          <p14:tracePt t="46452" x="3941763" y="6167438"/>
          <p14:tracePt t="46454" x="3900488" y="6167438"/>
          <p14:tracePt t="46464" x="3763963" y="6167438"/>
          <p14:tracePt t="46466" x="3711575" y="6126163"/>
          <p14:tracePt t="46482" x="3346450" y="6084888"/>
          <p14:tracePt t="46486" x="3209925" y="6084888"/>
          <p14:tracePt t="46488" x="3168650" y="6084888"/>
          <p14:tracePt t="46498" x="2844800" y="5989638"/>
          <p14:tracePt t="46499" x="2801938" y="5989638"/>
          <p14:tracePt t="46500" x="2749550" y="5989638"/>
          <p14:tracePt t="46517" x="2247900" y="5895975"/>
          <p14:tracePt t="46519" x="2154238" y="5854700"/>
          <p14:tracePt t="46521" x="2070100" y="5854700"/>
          <p14:tracePt t="46522" x="2017713" y="5854700"/>
          <p14:tracePt t="46534" x="1652588" y="5761038"/>
          <p14:tracePt t="46536" x="1609725" y="5761038"/>
          <p14:tracePt t="46553" x="1201738" y="5665788"/>
          <p14:tracePt t="46557" x="1055688" y="5624513"/>
          <p14:tracePt t="46562" x="920750" y="5572125"/>
          <p14:tracePt t="46566" x="836613" y="5572125"/>
          <p14:tracePt t="46568" x="784225" y="5530850"/>
          <p14:tracePt t="46572" x="742950" y="5530850"/>
          <p14:tracePt t="46579" x="647700" y="5530850"/>
          <p14:tracePt t="46581" x="606425" y="5487988"/>
          <p14:tracePt t="46584" x="554038" y="5487988"/>
          <p14:tracePt t="46594" x="469900" y="5487988"/>
          <p14:tracePt t="46662" x="469900" y="5519738"/>
          <p14:tracePt t="46667" x="469900" y="5572125"/>
          <p14:tracePt t="46677" x="469900" y="5613400"/>
          <p14:tracePt t="46695" x="544513" y="5708650"/>
          <p14:tracePt t="46711" x="595313" y="5843588"/>
          <p14:tracePt t="46727" x="690563" y="5980113"/>
          <p14:tracePt t="46744" x="731838" y="6115050"/>
          <p14:tracePt t="46745" x="773113" y="6115050"/>
          <p14:tracePt t="46762" x="825500" y="6303963"/>
          <p14:tracePt t="46779" x="909638" y="6440488"/>
          <p14:tracePt t="46794" x="962025" y="6523038"/>
          <p14:tracePt t="46795" x="962025" y="6575425"/>
          <p14:tracePt t="46813" x="1055688" y="6669088"/>
          <p14:tracePt t="46827" x="1098550" y="6711950"/>
          <p14:tracePt t="46844" x="1192213" y="6753225"/>
          <p14:tracePt t="46861" x="1276350" y="6805613"/>
          <p14:tracePt t="46878" x="1422400" y="6846888"/>
          <p14:tracePt t="46894" x="1504950" y="68468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lvl="0" indent="-457200" algn="l" rtl="0">
              <a:lnSpc>
                <a:spcPct val="90000"/>
              </a:lnSpc>
              <a:spcBef>
                <a:spcPts val="0"/>
              </a:spcBef>
              <a:spcAft>
                <a:spcPts val="0"/>
              </a:spcAft>
              <a:buClr>
                <a:schemeClr val="lt1"/>
              </a:buClr>
              <a:buSzPts val="2200"/>
              <a:buAutoNum type="arabicPeriod"/>
            </a:pPr>
            <a:r>
              <a:rPr lang="en-US" sz="1400" dirty="0"/>
              <a:t>Validate Input Data</a:t>
            </a:r>
          </a:p>
          <a:p>
            <a:pPr lvl="1" indent="-457200">
              <a:spcBef>
                <a:spcPts val="0"/>
              </a:spcBef>
              <a:buSzPts val="2200"/>
            </a:pPr>
            <a:r>
              <a:rPr lang="en-US" sz="1400" dirty="0"/>
              <a:t>Do not access an object outside of its lifetime</a:t>
            </a:r>
          </a:p>
          <a:p>
            <a:pPr lvl="1" indent="-457200">
              <a:spcBef>
                <a:spcPts val="0"/>
              </a:spcBef>
              <a:buSzPts val="2200"/>
            </a:pPr>
            <a:r>
              <a:rPr lang="en-US" sz="1400" dirty="0"/>
              <a:t>Do not attempt to create a std::string from a null pointer</a:t>
            </a:r>
          </a:p>
          <a:p>
            <a:pPr lvl="1" indent="-457200">
              <a:spcBef>
                <a:spcPts val="0"/>
              </a:spcBef>
              <a:buSzPts val="2200"/>
            </a:pPr>
            <a:r>
              <a:rPr lang="en-US" sz="1400" dirty="0"/>
              <a:t>Exclude user input from format strings</a:t>
            </a:r>
          </a:p>
          <a:p>
            <a:pPr lvl="0" indent="-457200" algn="l" rtl="0">
              <a:lnSpc>
                <a:spcPct val="90000"/>
              </a:lnSpc>
              <a:spcBef>
                <a:spcPts val="0"/>
              </a:spcBef>
              <a:spcAft>
                <a:spcPts val="0"/>
              </a:spcAft>
              <a:buClr>
                <a:schemeClr val="lt1"/>
              </a:buClr>
              <a:buSzPts val="2200"/>
              <a:buAutoNum type="arabicPeriod"/>
            </a:pPr>
            <a:r>
              <a:rPr lang="en-US" sz="1400" dirty="0"/>
              <a:t>Heed Compiler Warnings</a:t>
            </a:r>
          </a:p>
          <a:p>
            <a:pPr lvl="1" indent="-457200">
              <a:spcBef>
                <a:spcPts val="0"/>
              </a:spcBef>
              <a:buSzPts val="2200"/>
            </a:pPr>
            <a:r>
              <a:rPr lang="en-US" sz="1400" dirty="0"/>
              <a:t>Incorporate diagnostic tests using assertions</a:t>
            </a:r>
          </a:p>
          <a:p>
            <a:pPr lvl="0" indent="-457200" algn="l" rtl="0">
              <a:lnSpc>
                <a:spcPct val="90000"/>
              </a:lnSpc>
              <a:spcBef>
                <a:spcPts val="0"/>
              </a:spcBef>
              <a:spcAft>
                <a:spcPts val="0"/>
              </a:spcAft>
              <a:buClr>
                <a:schemeClr val="lt1"/>
              </a:buClr>
              <a:buSzPts val="2200"/>
              <a:buAutoNum type="arabicPeriod"/>
            </a:pPr>
            <a:r>
              <a:rPr lang="en-US" sz="1400" dirty="0"/>
              <a:t>Architect and Design for Security Policies</a:t>
            </a:r>
          </a:p>
          <a:p>
            <a:pPr lvl="1" indent="-457200">
              <a:spcBef>
                <a:spcPts val="0"/>
              </a:spcBef>
              <a:buSzPts val="2200"/>
            </a:pPr>
            <a:r>
              <a:rPr lang="en-US" sz="1400" dirty="0"/>
              <a:t>Do not declare or define a reserved identifier</a:t>
            </a:r>
          </a:p>
          <a:p>
            <a:pPr lvl="1" indent="-457200">
              <a:spcBef>
                <a:spcPts val="0"/>
              </a:spcBef>
              <a:buSzPts val="2200"/>
            </a:pPr>
            <a:r>
              <a:rPr lang="en-US" sz="1400" dirty="0"/>
              <a:t>Guarantee exception safety</a:t>
            </a:r>
          </a:p>
          <a:p>
            <a:pPr lvl="0" indent="-457200" algn="l" rtl="0">
              <a:lnSpc>
                <a:spcPct val="90000"/>
              </a:lnSpc>
              <a:spcBef>
                <a:spcPts val="0"/>
              </a:spcBef>
              <a:spcAft>
                <a:spcPts val="0"/>
              </a:spcAft>
              <a:buClr>
                <a:schemeClr val="lt1"/>
              </a:buClr>
              <a:buSzPts val="2200"/>
              <a:buAutoNum type="arabicPeriod"/>
            </a:pPr>
            <a:r>
              <a:rPr lang="en-US" sz="1400" dirty="0"/>
              <a:t>Keep it Simple </a:t>
            </a:r>
          </a:p>
          <a:p>
            <a:pPr lvl="1" indent="-457200">
              <a:spcBef>
                <a:spcPts val="0"/>
              </a:spcBef>
              <a:buSzPts val="2200"/>
            </a:pPr>
            <a:r>
              <a:rPr lang="en-US" sz="1400" dirty="0"/>
              <a:t>Ensure your random number generator is properly seeded</a:t>
            </a:r>
          </a:p>
          <a:p>
            <a:pPr lvl="0" indent="-457200" algn="l" rtl="0">
              <a:lnSpc>
                <a:spcPct val="90000"/>
              </a:lnSpc>
              <a:spcBef>
                <a:spcPts val="0"/>
              </a:spcBef>
              <a:spcAft>
                <a:spcPts val="0"/>
              </a:spcAft>
              <a:buClr>
                <a:schemeClr val="lt1"/>
              </a:buClr>
              <a:buSzPts val="2200"/>
              <a:buAutoNum type="arabicPeriod"/>
            </a:pPr>
            <a:r>
              <a:rPr lang="en-US" sz="1400" dirty="0"/>
              <a:t>Default Deny</a:t>
            </a:r>
          </a:p>
          <a:p>
            <a:pPr lvl="1" indent="-457200">
              <a:spcBef>
                <a:spcPts val="0"/>
              </a:spcBef>
              <a:buSzPts val="2200"/>
            </a:pPr>
            <a:r>
              <a:rPr lang="en-US" sz="1400" dirty="0"/>
              <a:t>Do not abruptly terminate the program</a:t>
            </a:r>
          </a:p>
          <a:p>
            <a:pPr lvl="0" indent="-457200" algn="l" rtl="0">
              <a:lnSpc>
                <a:spcPct val="90000"/>
              </a:lnSpc>
              <a:spcBef>
                <a:spcPts val="0"/>
              </a:spcBef>
              <a:spcAft>
                <a:spcPts val="0"/>
              </a:spcAft>
              <a:buClr>
                <a:schemeClr val="lt1"/>
              </a:buClr>
              <a:buSzPts val="2200"/>
              <a:buAutoNum type="arabicPeriod"/>
            </a:pPr>
            <a:r>
              <a:rPr lang="en-US" sz="1400" dirty="0"/>
              <a:t>Adhere to the Principle of Least Privilege </a:t>
            </a:r>
          </a:p>
          <a:p>
            <a:pPr lvl="1" indent="-457200">
              <a:spcBef>
                <a:spcPts val="0"/>
              </a:spcBef>
              <a:buSzPts val="2200"/>
            </a:pPr>
            <a:r>
              <a:rPr lang="en-US" sz="1400" dirty="0"/>
              <a:t>Guarantee exception safety</a:t>
            </a:r>
          </a:p>
          <a:p>
            <a:pPr lvl="1" indent="-457200">
              <a:spcBef>
                <a:spcPts val="0"/>
              </a:spcBef>
              <a:buSzPts val="2200"/>
            </a:pPr>
            <a:r>
              <a:rPr lang="en-US" sz="1400" dirty="0"/>
              <a:t>Do not abruptly terminate the program</a:t>
            </a:r>
          </a:p>
          <a:p>
            <a:pPr lvl="0" indent="-457200" algn="l" rtl="0">
              <a:lnSpc>
                <a:spcPct val="90000"/>
              </a:lnSpc>
              <a:spcBef>
                <a:spcPts val="0"/>
              </a:spcBef>
              <a:spcAft>
                <a:spcPts val="0"/>
              </a:spcAft>
              <a:buClr>
                <a:schemeClr val="lt1"/>
              </a:buClr>
              <a:buSzPts val="2200"/>
              <a:buAutoNum type="arabicPeriod"/>
            </a:pPr>
            <a:r>
              <a:rPr lang="en-US" sz="1400" dirty="0"/>
              <a:t>Sanitize Data Sent to Other Systems</a:t>
            </a:r>
          </a:p>
          <a:p>
            <a:pPr lvl="1" indent="-457200">
              <a:spcBef>
                <a:spcPts val="0"/>
              </a:spcBef>
              <a:buSzPts val="2200"/>
            </a:pPr>
            <a:r>
              <a:rPr lang="en-US" sz="1400" dirty="0"/>
              <a:t>Exclude user input from format strings</a:t>
            </a:r>
          </a:p>
          <a:p>
            <a:pPr lvl="0" indent="-457200" algn="l" rtl="0">
              <a:lnSpc>
                <a:spcPct val="90000"/>
              </a:lnSpc>
              <a:spcBef>
                <a:spcPts val="0"/>
              </a:spcBef>
              <a:spcAft>
                <a:spcPts val="0"/>
              </a:spcAft>
              <a:buClr>
                <a:schemeClr val="lt1"/>
              </a:buClr>
              <a:buSzPts val="2200"/>
              <a:buAutoNum type="arabicPeriod"/>
            </a:pPr>
            <a:r>
              <a:rPr lang="en-US" sz="1400" dirty="0"/>
              <a:t>Practice Defense in Depth </a:t>
            </a:r>
          </a:p>
          <a:p>
            <a:pPr lvl="1" indent="-457200">
              <a:spcBef>
                <a:spcPts val="0"/>
              </a:spcBef>
              <a:buSzPts val="2200"/>
            </a:pPr>
            <a:r>
              <a:rPr lang="en-US" sz="1400" dirty="0"/>
              <a:t>Do not access an object outside of its lifetime</a:t>
            </a:r>
          </a:p>
          <a:p>
            <a:pPr lvl="1" indent="-457200">
              <a:spcBef>
                <a:spcPts val="0"/>
              </a:spcBef>
              <a:buSzPts val="2200"/>
            </a:pPr>
            <a:r>
              <a:rPr lang="en-US" sz="1400" dirty="0"/>
              <a:t>Do not access freed memory</a:t>
            </a:r>
          </a:p>
          <a:p>
            <a:pPr lvl="1" indent="-457200">
              <a:spcBef>
                <a:spcPts val="0"/>
              </a:spcBef>
              <a:buSzPts val="2200"/>
            </a:pPr>
            <a:r>
              <a:rPr lang="en-US" sz="1400" dirty="0"/>
              <a:t>Detect and handle memory allocation errors</a:t>
            </a:r>
          </a:p>
          <a:p>
            <a:pPr lvl="0" indent="-457200" algn="l" rtl="0">
              <a:lnSpc>
                <a:spcPct val="90000"/>
              </a:lnSpc>
              <a:spcBef>
                <a:spcPts val="0"/>
              </a:spcBef>
              <a:spcAft>
                <a:spcPts val="0"/>
              </a:spcAft>
              <a:buClr>
                <a:schemeClr val="lt1"/>
              </a:buClr>
              <a:buSzPts val="2200"/>
              <a:buAutoNum type="arabicPeriod"/>
            </a:pPr>
            <a:r>
              <a:rPr lang="en-US" sz="1400" dirty="0"/>
              <a:t>Use Effective Quality Assurance Techniques </a:t>
            </a:r>
          </a:p>
          <a:p>
            <a:pPr lvl="1" indent="-457200">
              <a:spcBef>
                <a:spcPts val="0"/>
              </a:spcBef>
              <a:buSzPts val="2200"/>
            </a:pPr>
            <a:r>
              <a:rPr lang="en-US" sz="1400" dirty="0"/>
              <a:t>Do not attempt to create a std::string from a null pointer</a:t>
            </a:r>
          </a:p>
          <a:p>
            <a:pPr lvl="1" indent="-457200">
              <a:spcBef>
                <a:spcPts val="0"/>
              </a:spcBef>
              <a:buSzPts val="2200"/>
            </a:pPr>
            <a:r>
              <a:rPr lang="en-US" sz="1400" dirty="0"/>
              <a:t>Do not access freed memory</a:t>
            </a:r>
          </a:p>
          <a:p>
            <a:pPr lvl="1" indent="-457200">
              <a:spcBef>
                <a:spcPts val="0"/>
              </a:spcBef>
              <a:buSzPts val="2200"/>
            </a:pPr>
            <a:r>
              <a:rPr lang="en-US" sz="1400" dirty="0"/>
              <a:t>Incorporate diagnostic tests using assertions</a:t>
            </a:r>
          </a:p>
          <a:p>
            <a:pPr lvl="1" indent="-457200">
              <a:spcBef>
                <a:spcPts val="0"/>
              </a:spcBef>
              <a:buSzPts val="2200"/>
            </a:pPr>
            <a:r>
              <a:rPr lang="en-US" sz="1400" dirty="0"/>
              <a:t>Detect and handle memory allocation errors</a:t>
            </a:r>
          </a:p>
          <a:p>
            <a:pPr lvl="0" indent="-457200" algn="l" rtl="0">
              <a:lnSpc>
                <a:spcPct val="90000"/>
              </a:lnSpc>
              <a:spcBef>
                <a:spcPts val="0"/>
              </a:spcBef>
              <a:spcAft>
                <a:spcPts val="0"/>
              </a:spcAft>
              <a:buClr>
                <a:schemeClr val="lt1"/>
              </a:buClr>
              <a:buSzPts val="2200"/>
              <a:buAutoNum type="arabicPeriod"/>
            </a:pPr>
            <a:r>
              <a:rPr lang="en-US" sz="1400" dirty="0"/>
              <a:t>Adopt a Secure Coding Standard</a:t>
            </a:r>
          </a:p>
          <a:p>
            <a:pPr lvl="1" indent="-457200">
              <a:spcBef>
                <a:spcPts val="0"/>
              </a:spcBef>
              <a:buSzPts val="2200"/>
            </a:pPr>
            <a:r>
              <a:rPr lang="en-US" sz="1400" dirty="0"/>
              <a:t>Do not declare or define a reserved identifier</a:t>
            </a:r>
          </a:p>
          <a:p>
            <a:pPr lvl="1" indent="-457200">
              <a:spcBef>
                <a:spcPts val="0"/>
              </a:spcBef>
              <a:buSzPts val="2200"/>
            </a:pPr>
            <a:r>
              <a:rPr lang="en-US" sz="1400" dirty="0"/>
              <a:t>Ensure your random number generator is properly seeded</a:t>
            </a:r>
            <a:endParaRPr sz="1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91750DC-A0A2-3FE4-803E-FBB1B77B356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249"/>
    </mc:Choice>
    <mc:Fallback>
      <p:transition spd="slow" advTm="18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848" x="11982450" y="6764338"/>
          <p14:tracePt t="1849" x="11982450" y="6721475"/>
          <p14:tracePt t="1850" x="12077700" y="6627813"/>
          <p14:tracePt t="1923" x="12128500" y="3198813"/>
          <p14:tracePt t="1924" x="12128500" y="3146425"/>
          <p14:tracePt t="1931" x="12034838" y="2874963"/>
          <p14:tracePt t="1933" x="12034838" y="2833688"/>
          <p14:tracePt t="1934" x="11993563" y="2781300"/>
          <p14:tracePt t="1948" x="11899900" y="2332038"/>
          <p14:tracePt t="1965" x="11815763" y="1819275"/>
          <p14:tracePt t="1966" x="11815763" y="1778000"/>
          <p14:tracePt t="1967" x="11763375" y="1735138"/>
          <p14:tracePt t="1968" x="11763375" y="1682750"/>
          <p14:tracePt t="1983" x="11722100" y="1233488"/>
          <p14:tracePt t="1984" x="11722100" y="1181100"/>
          <p14:tracePt t="1985" x="11722100" y="1139825"/>
          <p14:tracePt t="1997" x="11669713" y="773113"/>
          <p14:tracePt t="2016" x="11533188" y="355600"/>
          <p14:tracePt t="2034" x="11396663" y="84138"/>
          <p14:tracePt t="2036" x="11396663" y="41275"/>
          <p14:tracePt t="2263" x="9107488" y="73025"/>
          <p14:tracePt t="2266" x="9023350" y="125413"/>
          <p14:tracePt t="2267" x="8970963" y="125413"/>
          <p14:tracePt t="2268" x="8970963" y="166688"/>
          <p14:tracePt t="2269" x="8929688" y="166688"/>
          <p14:tracePt t="2270" x="8888413" y="209550"/>
          <p14:tracePt t="2271" x="8836025" y="209550"/>
          <p14:tracePt t="2272" x="8793163" y="261938"/>
          <p14:tracePt t="2281" x="8562975" y="396875"/>
          <p14:tracePt t="2282" x="8521700" y="439738"/>
          <p14:tracePt t="2284" x="8469313" y="492125"/>
          <p14:tracePt t="2298" x="8061325" y="763588"/>
          <p14:tracePt t="2299" x="7967663" y="804863"/>
          <p14:tracePt t="2318" x="7466013" y="1087438"/>
          <p14:tracePt t="2319" x="7424738" y="1087438"/>
          <p14:tracePt t="2333" x="7099300" y="1222375"/>
          <p14:tracePt t="2348" x="6869113" y="1265238"/>
          <p14:tracePt t="2367" x="6597650" y="1358900"/>
          <p14:tracePt t="2385" x="6410325" y="1400175"/>
          <p14:tracePt t="2400" x="6232525" y="1452563"/>
          <p14:tracePt t="2402" x="6137275" y="1452563"/>
          <p14:tracePt t="2416" x="5959475" y="1495425"/>
          <p14:tracePt t="2418" x="5907088" y="1495425"/>
          <p14:tracePt t="2432" x="5729288" y="1536700"/>
          <p14:tracePt t="2434" x="5678488" y="1536700"/>
          <p14:tracePt t="2451" x="5541963" y="1589088"/>
          <p14:tracePt t="2467" x="5405438" y="1630363"/>
          <p14:tracePt t="2484" x="5311775" y="1630363"/>
          <p14:tracePt t="2501" x="5227638" y="1673225"/>
          <p14:tracePt t="2504" x="5175250" y="1673225"/>
          <p14:tracePt t="2508" x="5133975" y="1673225"/>
          <p14:tracePt t="2518" x="5040313" y="1725613"/>
          <p14:tracePt t="2535" x="4862513" y="1766888"/>
          <p14:tracePt t="2539" x="4810125" y="1766888"/>
          <p14:tracePt t="2550" x="4673600" y="1766888"/>
          <p14:tracePt t="2552" x="4632325" y="1766888"/>
          <p14:tracePt t="2555" x="4579938" y="1766888"/>
          <p14:tracePt t="2556" x="4538663" y="1819275"/>
          <p14:tracePt t="2567" x="4402138" y="1819275"/>
          <p14:tracePt t="2570" x="4308475" y="1819275"/>
          <p14:tracePt t="2585" x="4035425" y="1819275"/>
          <p14:tracePt t="2587" x="3941763" y="1819275"/>
          <p14:tracePt t="2590" x="3900488" y="1819275"/>
          <p14:tracePt t="2591" x="3848100" y="1819275"/>
          <p14:tracePt t="2601" x="3670300" y="1819275"/>
          <p14:tracePt t="2603" x="3576638" y="1819275"/>
          <p14:tracePt t="2619" x="3209925" y="1819275"/>
          <p14:tracePt t="2621" x="3116263" y="1819275"/>
          <p14:tracePt t="2638" x="2571750" y="1819275"/>
          <p14:tracePt t="2640" x="2478088" y="1819275"/>
          <p14:tracePt t="2642" x="2436813" y="1819275"/>
          <p14:tracePt t="2643" x="2341563" y="1819275"/>
          <p14:tracePt t="2645" x="2300288" y="1819275"/>
          <p14:tracePt t="2648" x="2206625" y="1860550"/>
          <p14:tracePt t="2650" x="2111375" y="1860550"/>
          <p14:tracePt t="2669" x="1379538" y="1860550"/>
          <p14:tracePt t="2671" x="1338263" y="1860550"/>
          <p14:tracePt t="2672" x="1244600" y="1860550"/>
          <p14:tracePt t="2673" x="1201738" y="1860550"/>
          <p14:tracePt t="2675" x="1150938" y="1860550"/>
          <p14:tracePt t="2683" x="877888" y="1903413"/>
          <p14:tracePt t="2685" x="836613" y="1903413"/>
          <p14:tracePt t="2686" x="784225" y="1903413"/>
          <p14:tracePt t="2701" x="469900" y="1954213"/>
          <p14:tracePt t="2703" x="417513" y="1954213"/>
          <p14:tracePt t="2719" x="239713" y="1997075"/>
          <p14:tracePt t="2721" x="239713" y="2038350"/>
          <p14:tracePt t="2732" x="146050" y="2090738"/>
          <p14:tracePt t="2754" x="11113" y="2184400"/>
          <p14:tracePt t="2756" x="11113" y="2227263"/>
          <p14:tracePt t="2887" x="0" y="4056063"/>
          <p14:tracePt t="2888" x="41275" y="4056063"/>
          <p14:tracePt t="2898" x="136525" y="4233863"/>
          <p14:tracePt t="2916" x="407988" y="4516438"/>
          <p14:tracePt t="2917" x="407988" y="4557713"/>
          <p14:tracePt t="2932" x="690563" y="4787900"/>
          <p14:tracePt t="2948" x="1003300" y="4965700"/>
          <p14:tracePt t="2950" x="1055688" y="5018088"/>
          <p14:tracePt t="2966" x="1422400" y="5154613"/>
          <p14:tracePt t="2967" x="1504950" y="5195888"/>
          <p14:tracePt t="2982" x="1787525" y="5289550"/>
          <p14:tracePt t="2984" x="1830388" y="5332413"/>
          <p14:tracePt t="2985" x="1871663" y="5332413"/>
          <p14:tracePt t="2998" x="2101850" y="5383213"/>
          <p14:tracePt t="2999" x="2154238" y="5426075"/>
          <p14:tracePt t="3016" x="2425700" y="5519738"/>
          <p14:tracePt t="3033" x="2655888" y="5613400"/>
          <p14:tracePt t="3050" x="2886075" y="5697538"/>
          <p14:tracePt t="3068" x="3105150" y="5791200"/>
          <p14:tracePt t="3084" x="3251200" y="5886450"/>
          <p14:tracePt t="3100" x="3429000" y="5927725"/>
          <p14:tracePt t="3116" x="3617913" y="5980113"/>
          <p14:tracePt t="3134" x="3795713" y="6021388"/>
          <p14:tracePt t="3139" x="3889375" y="6021388"/>
          <p14:tracePt t="3149" x="3932238" y="6064250"/>
          <p14:tracePt t="3152" x="4025900" y="6064250"/>
          <p14:tracePt t="3167" x="4160838" y="6115050"/>
          <p14:tracePt t="3169" x="4203700" y="6115050"/>
          <p14:tracePt t="3171" x="4256088" y="6115050"/>
          <p14:tracePt t="3182" x="4391025" y="6115050"/>
          <p14:tracePt t="3204" x="4716463" y="6210300"/>
          <p14:tracePt t="3205" x="4757738" y="6210300"/>
          <p14:tracePt t="3215" x="4894263" y="6210300"/>
          <p14:tracePt t="3236" x="5165725" y="6251575"/>
          <p14:tracePt t="3238" x="5218113" y="6251575"/>
          <p14:tracePt t="3253" x="5448300" y="6292850"/>
          <p14:tracePt t="3269" x="5626100" y="6292850"/>
          <p14:tracePt t="3285" x="5761038" y="6345238"/>
          <p14:tracePt t="3286" x="5813425" y="6345238"/>
          <p14:tracePt t="3301" x="5991225" y="6388100"/>
          <p14:tracePt t="3303" x="6032500" y="6388100"/>
          <p14:tracePt t="3305" x="6084888" y="6388100"/>
          <p14:tracePt t="3320" x="6262688" y="6429375"/>
          <p14:tracePt t="3322" x="6357938" y="6429375"/>
          <p14:tracePt t="3336" x="6545263" y="6481763"/>
          <p14:tracePt t="3337" x="6588125" y="6481763"/>
          <p14:tracePt t="3349" x="6816725" y="6523038"/>
          <p14:tracePt t="3352" x="6859588" y="6523038"/>
          <p14:tracePt t="3354" x="6911975" y="6523038"/>
          <p14:tracePt t="3357" x="6953250" y="6575425"/>
          <p14:tracePt t="3366" x="7089775" y="6575425"/>
          <p14:tracePt t="3368" x="7131050" y="6575425"/>
          <p14:tracePt t="3385" x="7413625" y="6618288"/>
          <p14:tracePt t="3388" x="7454900" y="6618288"/>
          <p14:tracePt t="3390" x="7550150" y="6618288"/>
          <p14:tracePt t="3399" x="7685088" y="6618288"/>
          <p14:tracePt t="3401" x="7727950" y="6618288"/>
          <p14:tracePt t="3404" x="7778750" y="6659563"/>
          <p14:tracePt t="3421" x="8051800" y="6659563"/>
          <p14:tracePt t="3422" x="8093075" y="6659563"/>
          <p14:tracePt t="3434" x="8281988" y="6659563"/>
          <p14:tracePt t="3436" x="8375650" y="6659563"/>
          <p14:tracePt t="3451" x="8688388" y="6659563"/>
          <p14:tracePt t="3453" x="8740775" y="6659563"/>
          <p14:tracePt t="3471" x="9285288" y="6575425"/>
          <p14:tracePt t="3484" x="9650413" y="6534150"/>
          <p14:tracePt t="3502" x="10110788" y="6492875"/>
          <p14:tracePt t="3505" x="10153650" y="6492875"/>
          <p14:tracePt t="3507" x="10247313" y="6492875"/>
          <p14:tracePt t="3517" x="10425113" y="6440488"/>
          <p14:tracePt t="3520" x="10518775" y="6440488"/>
          <p14:tracePt t="3523" x="10518775" y="6397625"/>
          <p14:tracePt t="3524" x="10571163" y="6397625"/>
          <p14:tracePt t="3534" x="10707688" y="6397625"/>
          <p14:tracePt t="3537" x="10748963" y="6397625"/>
          <p14:tracePt t="3552" x="10937875" y="6303963"/>
          <p14:tracePt t="3555" x="10979150" y="6303963"/>
          <p14:tracePt t="3557" x="11020425" y="6303963"/>
          <p14:tracePt t="3560" x="11020425" y="6262688"/>
          <p14:tracePt t="3562" x="11072813" y="6262688"/>
          <p14:tracePt t="3566" x="11115675" y="6210300"/>
          <p14:tracePt t="3568" x="11156950" y="6210300"/>
          <p14:tracePt t="3584" x="11344275" y="6073775"/>
          <p14:tracePt t="3600" x="11522075" y="5895975"/>
          <p14:tracePt t="3605" x="11574463" y="5843588"/>
          <p14:tracePt t="3608" x="11617325" y="5802313"/>
          <p14:tracePt t="3616" x="11752263" y="5708650"/>
          <p14:tracePt t="3633" x="11982450" y="5530850"/>
          <p14:tracePt t="3634" x="12034838" y="5530850"/>
          <p14:tracePt t="3637" x="12077700" y="5478463"/>
          <p14:tracePt t="3639" x="12118975" y="5435600"/>
          <p14:tracePt t="3894" x="12128500" y="2006600"/>
          <p14:tracePt t="3897" x="12087225" y="1965325"/>
          <p14:tracePt t="3901" x="12034838" y="1912938"/>
          <p14:tracePt t="3904" x="11993563" y="1871663"/>
          <p14:tracePt t="3907" x="11952288" y="1819275"/>
          <p14:tracePt t="3908" x="11952288" y="1778000"/>
          <p14:tracePt t="3912" x="11899900" y="1778000"/>
          <p14:tracePt t="3915" x="11857038" y="1735138"/>
          <p14:tracePt t="3920" x="11815763" y="1682750"/>
          <p14:tracePt t="3937" x="11626850" y="1504950"/>
          <p14:tracePt t="3942" x="11585575" y="1452563"/>
          <p14:tracePt t="3951" x="11533188" y="1370013"/>
          <p14:tracePt t="3958" x="11396663" y="1274763"/>
          <p14:tracePt t="3960" x="11355388" y="1233488"/>
          <p14:tracePt t="3966" x="11303000" y="1181100"/>
          <p14:tracePt t="3970" x="11218863" y="1139825"/>
          <p14:tracePt t="3984" x="10990263" y="1003300"/>
          <p14:tracePt t="3985" x="10990263" y="950913"/>
          <p14:tracePt t="4004" x="10717213" y="773113"/>
          <p14:tracePt t="4006" x="10623550" y="720725"/>
          <p14:tracePt t="4008" x="10571163" y="720725"/>
          <p14:tracePt t="4010" x="10529888" y="679450"/>
          <p14:tracePt t="4018" x="10393363" y="585788"/>
          <p14:tracePt t="4020" x="10352088" y="585788"/>
          <p14:tracePt t="4024" x="10256838" y="542925"/>
          <p14:tracePt t="4026" x="10206038" y="542925"/>
          <p14:tracePt t="4035" x="10069513" y="501650"/>
          <p14:tracePt t="4038" x="9985375" y="449263"/>
          <p14:tracePt t="4040" x="9932988" y="407988"/>
          <p14:tracePt t="4042" x="9891713" y="407988"/>
          <p14:tracePt t="4053" x="9702800" y="355600"/>
          <p14:tracePt t="4056" x="9567863" y="355600"/>
          <p14:tracePt t="4058" x="9567863" y="314325"/>
          <p14:tracePt t="4069" x="9253538" y="314325"/>
          <p14:tracePt t="4071" x="9201150" y="314325"/>
          <p14:tracePt t="4072" x="9159875" y="314325"/>
          <p14:tracePt t="4084" x="8793163" y="314325"/>
          <p14:tracePt t="4102" x="8239125" y="355600"/>
          <p14:tracePt t="4104" x="8104188" y="355600"/>
          <p14:tracePt t="4106" x="8061325" y="396875"/>
          <p14:tracePt t="4107" x="8008938" y="396875"/>
          <p14:tracePt t="4108" x="7967663" y="396875"/>
          <p14:tracePt t="4109" x="7926388" y="396875"/>
          <p14:tracePt t="4117" x="7600950" y="439738"/>
          <p14:tracePt t="4119" x="7559675" y="492125"/>
          <p14:tracePt t="4120" x="7507288" y="492125"/>
          <p14:tracePt t="4121" x="7466013" y="492125"/>
          <p14:tracePt t="4135" x="6869113" y="627063"/>
          <p14:tracePt t="4136" x="6827838" y="627063"/>
          <p14:tracePt t="4138" x="6734175" y="627063"/>
          <p14:tracePt t="4139" x="6691313" y="627063"/>
          <p14:tracePt t="4152" x="6232525" y="720725"/>
          <p14:tracePt t="4155" x="6043613" y="763588"/>
          <p14:tracePt t="4156" x="6002338" y="763588"/>
          <p14:tracePt t="4157" x="5959475" y="763588"/>
          <p14:tracePt t="4159" x="5865813" y="804863"/>
          <p14:tracePt t="4160" x="5813425" y="804863"/>
          <p14:tracePt t="4161" x="5772150" y="804863"/>
          <p14:tracePt t="4162" x="5729288" y="804863"/>
          <p14:tracePt t="4163" x="5678488" y="857250"/>
          <p14:tracePt t="4167" x="5541963" y="857250"/>
          <p14:tracePt t="4168" x="5448300" y="898525"/>
          <p14:tracePt t="4185" x="4767263" y="1035050"/>
          <p14:tracePt t="4187" x="4673600" y="1035050"/>
          <p14:tracePt t="4189" x="4579938" y="1035050"/>
          <p14:tracePt t="4190" x="4495800" y="1087438"/>
          <p14:tracePt t="4200" x="4130675" y="1171575"/>
          <p14:tracePt t="4201" x="4078288" y="1171575"/>
          <p14:tracePt t="4217" x="3346450" y="1358900"/>
          <p14:tracePt t="4219" x="3303588" y="1358900"/>
          <p14:tracePt t="4221" x="3168650" y="1400175"/>
          <p14:tracePt t="4223" x="3073400" y="1452563"/>
          <p14:tracePt t="4224" x="3032125" y="1452563"/>
          <p14:tracePt t="4234" x="2571750" y="1589088"/>
          <p14:tracePt t="4235" x="2519363" y="1589088"/>
          <p14:tracePt t="4237" x="2436813" y="1589088"/>
          <p14:tracePt t="4238" x="2384425" y="1630363"/>
          <p14:tracePt t="4251" x="1839913" y="1725613"/>
          <p14:tracePt t="4253" x="1746250" y="1766888"/>
          <p14:tracePt t="4254" x="1704975" y="1766888"/>
          <p14:tracePt t="4269" x="1201738" y="1903413"/>
          <p14:tracePt t="4272" x="1150938" y="1954213"/>
          <p14:tracePt t="4275" x="1055688" y="1954213"/>
          <p14:tracePt t="4276" x="1055688" y="1997075"/>
          <p14:tracePt t="4285" x="920750" y="1997075"/>
          <p14:tracePt t="4286" x="877888" y="2038350"/>
          <p14:tracePt t="4303" x="690563" y="2090738"/>
          <p14:tracePt t="4320" x="554038" y="2132013"/>
          <p14:tracePt t="4323" x="554038" y="2184400"/>
          <p14:tracePt t="4325" x="512763" y="2184400"/>
          <p14:tracePt t="4335" x="417513" y="2227263"/>
          <p14:tracePt t="4351" x="282575" y="2268538"/>
          <p14:tracePt t="4367" x="146050" y="2362200"/>
          <p14:tracePt t="4384" x="11113" y="2457450"/>
          <p14:tracePt t="4555" x="41275" y="4149725"/>
          <p14:tracePt t="4558" x="93663" y="4233863"/>
          <p14:tracePt t="4560" x="136525" y="4286250"/>
          <p14:tracePt t="4563" x="177800" y="4327525"/>
          <p14:tracePt t="4567" x="230188" y="4422775"/>
          <p14:tracePt t="4584" x="544513" y="4694238"/>
          <p14:tracePt t="4586" x="595313" y="4694238"/>
          <p14:tracePt t="4587" x="595313" y="4746625"/>
          <p14:tracePt t="4600" x="909638" y="4924425"/>
          <p14:tracePt t="4601" x="962025" y="4924425"/>
          <p14:tracePt t="4603" x="1003300" y="4924425"/>
          <p14:tracePt t="4617" x="1328738" y="5111750"/>
          <p14:tracePt t="4618" x="1370013" y="5111750"/>
          <p14:tracePt t="4619" x="1422400" y="5111750"/>
          <p14:tracePt t="4620" x="1422400" y="5154613"/>
          <p14:tracePt t="4622" x="1504950" y="5154613"/>
          <p14:tracePt t="4624" x="1557338" y="5195888"/>
          <p14:tracePt t="4626" x="1600200" y="5195888"/>
          <p14:tracePt t="4633" x="1735138" y="5248275"/>
          <p14:tracePt t="4635" x="1787525" y="5289550"/>
          <p14:tracePt t="4650" x="2195513" y="5426075"/>
          <p14:tracePt t="4651" x="2289175" y="5478463"/>
          <p14:tracePt t="4671" x="2833688" y="5613400"/>
          <p14:tracePt t="4674" x="2970213" y="5656263"/>
          <p14:tracePt t="4676" x="3022600" y="5697538"/>
          <p14:tracePt t="4677" x="3063875" y="5697538"/>
          <p14:tracePt t="4679" x="3157538" y="5697538"/>
          <p14:tracePt t="4684" x="3335338" y="5749925"/>
          <p14:tracePt t="4685" x="3387725" y="5749925"/>
          <p14:tracePt t="4686" x="3429000" y="5749925"/>
          <p14:tracePt t="4687" x="3471863" y="5791200"/>
          <p14:tracePt t="4704" x="4067175" y="5886450"/>
          <p14:tracePt t="4719" x="4527550" y="5927725"/>
          <p14:tracePt t="4721" x="4664075" y="5927725"/>
          <p14:tracePt t="4724" x="4716463" y="5927725"/>
          <p14:tracePt t="4726" x="4851400" y="5980113"/>
          <p14:tracePt t="4728" x="4894263" y="5980113"/>
          <p14:tracePt t="4736" x="5122863" y="5980113"/>
          <p14:tracePt t="4737" x="5218113" y="6021388"/>
          <p14:tracePt t="4738" x="5259388" y="6021388"/>
          <p14:tracePt t="4754" x="5761038" y="6021388"/>
          <p14:tracePt t="4756" x="5856288" y="6021388"/>
          <p14:tracePt t="4758" x="5897563" y="6021388"/>
          <p14:tracePt t="4760" x="5949950" y="6064250"/>
          <p14:tracePt t="4761" x="5991225" y="6064250"/>
          <p14:tracePt t="4762" x="6032500" y="6064250"/>
          <p14:tracePt t="4766" x="6127750" y="6064250"/>
          <p14:tracePt t="4767" x="6180138" y="6064250"/>
          <p14:tracePt t="4784" x="6588125" y="6064250"/>
          <p14:tracePt t="4801" x="6994525" y="6064250"/>
          <p14:tracePt t="4803" x="7046913" y="6064250"/>
          <p14:tracePt t="4817" x="7497763" y="6115050"/>
          <p14:tracePt t="4835" x="8093075" y="6115050"/>
          <p14:tracePt t="4851" x="8594725" y="6115050"/>
          <p14:tracePt t="4854" x="8688388" y="6115050"/>
          <p14:tracePt t="4858" x="8824913" y="6115050"/>
          <p14:tracePt t="4859" x="8877300" y="6115050"/>
          <p14:tracePt t="4867" x="9107488" y="6115050"/>
          <p14:tracePt t="4885" x="9472613" y="6073775"/>
          <p14:tracePt t="4887" x="9556750" y="6073775"/>
          <p14:tracePt t="4889" x="9609138" y="6073775"/>
          <p14:tracePt t="4890" x="9650413" y="6073775"/>
          <p14:tracePt t="4900" x="9839325" y="6032500"/>
          <p14:tracePt t="4903" x="9923463" y="5989638"/>
          <p14:tracePt t="4904" x="9975850" y="5989638"/>
          <p14:tracePt t="4905" x="10017125" y="5989638"/>
          <p14:tracePt t="4919" x="10340975" y="5895975"/>
          <p14:tracePt t="4921" x="10383838" y="5895975"/>
          <p14:tracePt t="4923" x="10477500" y="5895975"/>
          <p14:tracePt t="4935" x="10748963" y="5761038"/>
          <p14:tracePt t="4937" x="10790238" y="5761038"/>
          <p14:tracePt t="4954" x="11072813" y="5572125"/>
          <p14:tracePt t="4956" x="11115675" y="5530850"/>
          <p14:tracePt t="4967" x="11250613" y="5394325"/>
          <p14:tracePt t="4985" x="11439525" y="5111750"/>
          <p14:tracePt t="4988" x="11480800" y="5070475"/>
          <p14:tracePt t="4989" x="11480800" y="5029200"/>
          <p14:tracePt t="5004" x="11617325" y="4703763"/>
          <p14:tracePt t="5006" x="11669713" y="4662488"/>
          <p14:tracePt t="5019" x="11752263" y="4297363"/>
          <p14:tracePt t="5020" x="11752263" y="4244975"/>
          <p14:tracePt t="5034" x="11804650" y="3878263"/>
          <p14:tracePt t="5054" x="11847513" y="3335338"/>
          <p14:tracePt t="5057" x="11847513" y="3198813"/>
          <p14:tracePt t="5059" x="11847513" y="3105150"/>
          <p14:tracePt t="5069" x="11815763" y="2781300"/>
          <p14:tracePt t="5070" x="11815763" y="2697163"/>
          <p14:tracePt t="5072" x="11815763" y="2644775"/>
          <p14:tracePt t="5073" x="11815763" y="2603500"/>
          <p14:tracePt t="5084" x="11669713" y="2184400"/>
          <p14:tracePt t="5087" x="11669713" y="2143125"/>
          <p14:tracePt t="5088" x="11626850" y="2049463"/>
          <p14:tracePt t="5090" x="11626850" y="2006600"/>
          <p14:tracePt t="5091" x="11626850" y="1965325"/>
          <p14:tracePt t="5102" x="11396663" y="1547813"/>
          <p14:tracePt t="5104" x="11396663" y="1504950"/>
          <p14:tracePt t="5105" x="11355388" y="1452563"/>
          <p14:tracePt t="5120" x="10937875" y="909638"/>
          <p14:tracePt t="5121" x="10895013" y="868363"/>
          <p14:tracePt t="5136" x="10434638" y="449263"/>
          <p14:tracePt t="5138" x="10352088" y="449263"/>
          <p14:tracePt t="5139" x="10299700" y="355600"/>
          <p14:tracePt t="5141" x="10256838" y="355600"/>
          <p14:tracePt t="5142" x="10206038" y="355600"/>
          <p14:tracePt t="5143" x="10163175" y="314325"/>
          <p14:tracePt t="5152" x="9839325" y="177800"/>
          <p14:tracePt t="5154" x="9798050" y="177800"/>
          <p14:tracePt t="5155" x="9755188" y="136525"/>
          <p14:tracePt t="5274" x="4945063" y="73025"/>
          <p14:tracePt t="5275" x="4903788" y="73025"/>
          <p14:tracePt t="5276" x="4862513" y="73025"/>
          <p14:tracePt t="5278" x="4767263" y="125413"/>
          <p14:tracePt t="5279" x="4716463" y="125413"/>
          <p14:tracePt t="5284" x="4538663" y="209550"/>
          <p14:tracePt t="5285" x="4495800" y="209550"/>
          <p14:tracePt t="5302" x="3941763" y="492125"/>
          <p14:tracePt t="5303" x="3900488" y="492125"/>
          <p14:tracePt t="5304" x="3848100" y="533400"/>
          <p14:tracePt t="5305" x="3806825" y="533400"/>
          <p14:tracePt t="5306" x="3763963" y="533400"/>
          <p14:tracePt t="5307" x="3763963" y="574675"/>
          <p14:tracePt t="5308" x="3711575" y="574675"/>
          <p14:tracePt t="5309" x="3670300" y="627063"/>
          <p14:tracePt t="5317" x="3440113" y="720725"/>
          <p14:tracePt t="5318" x="3440113" y="763588"/>
          <p14:tracePt t="5335" x="2886075" y="1087438"/>
          <p14:tracePt t="5350" x="2519363" y="1358900"/>
          <p14:tracePt t="5352" x="2478088" y="1452563"/>
          <p14:tracePt t="5368" x="2154238" y="1766888"/>
          <p14:tracePt t="5370" x="2111375" y="1766888"/>
          <p14:tracePt t="5372" x="2070100" y="1819275"/>
          <p14:tracePt t="5386" x="1882775" y="2038350"/>
          <p14:tracePt t="5387" x="1839913" y="2038350"/>
          <p14:tracePt t="5401" x="1746250" y="2132013"/>
          <p14:tracePt t="5404" x="1746250" y="2184400"/>
          <p14:tracePt t="5405" x="1704975" y="2184400"/>
          <p14:tracePt t="5419" x="1652588" y="2268538"/>
          <p14:tracePt t="5434" x="1609725" y="2320925"/>
          <p14:tracePt t="5671" x="1609725" y="2279650"/>
          <p14:tracePt t="5751" x="1609725" y="2236788"/>
          <p14:tracePt t="5757" x="1609725" y="2184400"/>
          <p14:tracePt t="5760" x="1641475" y="2184400"/>
          <p14:tracePt t="5769" x="1641475" y="2101850"/>
          <p14:tracePt t="5784" x="1641475" y="2006600"/>
          <p14:tracePt t="5801" x="1693863" y="1871663"/>
          <p14:tracePt t="5819" x="1693863" y="1735138"/>
          <p14:tracePt t="5835" x="1693863" y="1641475"/>
          <p14:tracePt t="5852" x="1693863" y="1547813"/>
          <p14:tracePt t="5872" x="1652588" y="1452563"/>
          <p14:tracePt t="5886" x="1609725" y="1452563"/>
          <p14:tracePt t="5905" x="1568450" y="1370013"/>
          <p14:tracePt t="5923" x="1568450" y="1317625"/>
          <p14:tracePt t="5936" x="1516063" y="1317625"/>
          <p14:tracePt t="5955" x="1474788" y="1317625"/>
          <p14:tracePt t="5958" x="1474788" y="1274763"/>
          <p14:tracePt t="5968" x="1422400" y="1274763"/>
          <p14:tracePt t="5987" x="1422400" y="1233488"/>
          <p14:tracePt t="6005" x="1379538" y="1233488"/>
          <p14:tracePt t="6677" x="1338263" y="1233488"/>
          <p14:tracePt t="6873" x="1370013" y="1233488"/>
          <p14:tracePt t="6889" x="1422400" y="1233488"/>
          <p14:tracePt t="6892" x="1463675" y="1181100"/>
          <p14:tracePt t="6903" x="1557338" y="1087438"/>
          <p14:tracePt t="6904" x="1600200" y="1087438"/>
          <p14:tracePt t="6906" x="1600200" y="1046163"/>
          <p14:tracePt t="6919" x="1735138" y="950913"/>
          <p14:tracePt t="6920" x="1735138" y="909638"/>
          <p14:tracePt t="6921" x="1787525" y="909638"/>
          <p14:tracePt t="6938" x="1871663" y="815975"/>
          <p14:tracePt t="6940" x="1924050" y="815975"/>
          <p14:tracePt t="6953" x="2008188" y="720725"/>
          <p14:tracePt t="6969" x="2195513" y="638175"/>
          <p14:tracePt t="6986" x="2373313" y="585788"/>
          <p14:tracePt t="7002" x="2562225" y="542925"/>
          <p14:tracePt t="7021" x="2833688" y="574675"/>
          <p14:tracePt t="7023" x="2886075" y="627063"/>
          <p14:tracePt t="7027" x="2927350" y="627063"/>
          <p14:tracePt t="7036" x="3063875" y="668338"/>
          <p14:tracePt t="7037" x="3105150" y="720725"/>
          <p14:tracePt t="7053" x="3387725" y="804863"/>
          <p14:tracePt t="7070" x="3702050" y="941388"/>
          <p14:tracePt t="7085" x="3984625" y="1035050"/>
          <p14:tracePt t="7090" x="4067175" y="1128713"/>
          <p14:tracePt t="7092" x="4160838" y="1128713"/>
          <p14:tracePt t="7106" x="4486275" y="1306513"/>
          <p14:tracePt t="7108" x="4527550" y="1306513"/>
          <p14:tracePt t="7119" x="4757738" y="1452563"/>
          <p14:tracePt t="7121" x="4799013" y="1452563"/>
          <p14:tracePt t="7138" x="5029200" y="1589088"/>
          <p14:tracePt t="7140" x="5081588" y="1630363"/>
          <p14:tracePt t="7141" x="5122863" y="1630363"/>
          <p14:tracePt t="7156" x="5259388" y="1766888"/>
          <p14:tracePt t="7171" x="5300663" y="1903413"/>
          <p14:tracePt t="7186" x="5270500" y="2038350"/>
          <p14:tracePt t="7206" x="5175250" y="2184400"/>
          <p14:tracePt t="7208" x="5133975" y="2227263"/>
          <p14:tracePt t="7220" x="5081588" y="2320925"/>
          <p14:tracePt t="7237" x="4945063" y="2457450"/>
          <p14:tracePt t="7257" x="4862513" y="2551113"/>
          <p14:tracePt t="7270" x="4767263" y="2592388"/>
          <p14:tracePt t="7286" x="4673600" y="2635250"/>
          <p14:tracePt t="7289" x="4632325" y="2686050"/>
          <p14:tracePt t="7306" x="4443413" y="2770188"/>
          <p14:tracePt t="7309" x="4402138" y="2770188"/>
          <p14:tracePt t="7323" x="4265613" y="2863850"/>
          <p14:tracePt t="7325" x="4213225" y="2916238"/>
          <p14:tracePt t="7327" x="4171950" y="2916238"/>
          <p14:tracePt t="7338" x="4078288" y="3000375"/>
          <p14:tracePt t="7340" x="4035425" y="3000375"/>
          <p14:tracePt t="7355" x="3900488" y="3094038"/>
          <p14:tracePt t="7370" x="3806825" y="3189288"/>
          <p14:tracePt t="7389" x="3711575" y="3324225"/>
          <p14:tracePt t="7405" x="3617913" y="3460750"/>
          <p14:tracePt t="7421" x="3576638" y="3502025"/>
          <p14:tracePt t="7437" x="3533775" y="3502025"/>
          <p14:tracePt t="7453" x="3481388" y="3554413"/>
          <p14:tracePt t="7472" x="3440113" y="3554413"/>
          <p14:tracePt t="7488" x="3346450" y="3513138"/>
          <p14:tracePt t="7505" x="3251200" y="3513138"/>
          <p14:tracePt t="7522" x="3116263" y="3429000"/>
          <p14:tracePt t="7537" x="2938463" y="3376613"/>
          <p14:tracePt t="7556" x="2749550" y="3335338"/>
          <p14:tracePt t="7571" x="2614613" y="3335338"/>
          <p14:tracePt t="7588" x="2478088" y="3282950"/>
          <p14:tracePt t="7607" x="2341563" y="3240088"/>
          <p14:tracePt t="7608" x="2300288" y="3240088"/>
          <p14:tracePt t="7620" x="2247900" y="3198813"/>
          <p14:tracePt t="7637" x="2206625" y="3146425"/>
          <p14:tracePt t="7655" x="2154238" y="3146425"/>
          <p14:tracePt t="7671" x="2154238" y="3105150"/>
          <p14:tracePt t="7689" x="2154238" y="3063875"/>
          <p14:tracePt t="7746" x="2195513" y="3063875"/>
          <p14:tracePt t="7754" x="2238375" y="3094038"/>
          <p14:tracePt t="7770" x="2289175" y="3094038"/>
          <p14:tracePt t="7786" x="2373313" y="3136900"/>
          <p14:tracePt t="7804" x="2466975" y="3189288"/>
          <p14:tracePt t="7819" x="2519363" y="3230563"/>
          <p14:tracePt t="7836" x="2562225" y="3230563"/>
          <p14:tracePt t="7853" x="2603500" y="3282950"/>
          <p14:tracePt t="7874" x="2655888" y="3282950"/>
          <p14:tracePt t="7995" x="2655888" y="3240088"/>
          <p14:tracePt t="8005" x="2655888" y="3198813"/>
          <p14:tracePt t="8010" x="2655888" y="3146425"/>
          <p14:tracePt t="8020" x="2655888" y="3105150"/>
          <p14:tracePt t="8038" x="2655888" y="2968625"/>
          <p14:tracePt t="8056" x="2655888" y="2874963"/>
          <p14:tracePt t="8072" x="2655888" y="2781300"/>
          <p14:tracePt t="8089" x="2655888" y="2738438"/>
          <p14:tracePt t="8104" x="2655888" y="2697163"/>
          <p14:tracePt t="8328" x="2655888" y="2728913"/>
          <p14:tracePt t="8332" x="2614613" y="2728913"/>
          <p14:tracePt t="8341" x="2614613" y="2770188"/>
          <p14:tracePt t="8358" x="2571750" y="2822575"/>
          <p14:tracePt t="8372" x="2571750" y="2863850"/>
          <p14:tracePt t="8389" x="2603500" y="2916238"/>
          <p14:tracePt t="8407" x="2603500" y="2959100"/>
          <p14:tracePt t="8431" x="2603500" y="3000375"/>
          <p14:tracePt t="8433" x="2655888" y="3000375"/>
          <p14:tracePt t="8547" x="2614613" y="3000375"/>
          <p14:tracePt t="8554" x="2614613" y="2968625"/>
          <p14:tracePt t="8557" x="2571750" y="2968625"/>
          <p14:tracePt t="8842" x="2519363" y="2968625"/>
          <p14:tracePt t="8851" x="2478088" y="2968625"/>
          <p14:tracePt t="8854" x="2478088" y="2916238"/>
          <p14:tracePt t="8875" x="2384425" y="2916238"/>
          <p14:tracePt t="8890" x="2300288" y="2916238"/>
          <p14:tracePt t="8907" x="2247900" y="2916238"/>
          <p14:tracePt t="9095" x="2289175" y="2916238"/>
          <p14:tracePt t="9100" x="2289175" y="2959100"/>
          <p14:tracePt t="9126" x="2332038" y="2959100"/>
          <p14:tracePt t="9150" x="2373313" y="2959100"/>
          <p14:tracePt t="9173" x="2425700" y="2959100"/>
          <p14:tracePt t="9216" x="2466975" y="2959100"/>
          <p14:tracePt t="9292" x="2436813" y="2959100"/>
          <p14:tracePt t="9301" x="2384425" y="2959100"/>
          <p14:tracePt t="9311" x="2341563" y="2959100"/>
          <p14:tracePt t="9323" x="2300288" y="2916238"/>
          <p14:tracePt t="9428" x="2300288" y="2959100"/>
          <p14:tracePt t="9469" x="2300288" y="3000375"/>
          <p14:tracePt t="9580" x="2332038" y="3000375"/>
          <p14:tracePt t="9712" x="2373313" y="3000375"/>
          <p14:tracePt t="9736" x="2425700" y="3000375"/>
          <p14:tracePt t="10317" x="2466975" y="3000375"/>
          <p14:tracePt t="10326" x="2519363" y="3000375"/>
          <p14:tracePt t="10341" x="2562225" y="3000375"/>
          <p14:tracePt t="10359" x="2603500" y="3000375"/>
          <p14:tracePt t="10362" x="2655888" y="3000375"/>
          <p14:tracePt t="10374" x="2697163" y="3000375"/>
          <p14:tracePt t="10392" x="2792413" y="3000375"/>
          <p14:tracePt t="10407" x="2833688" y="3000375"/>
          <p14:tracePt t="10424" x="2886075" y="3052763"/>
          <p14:tracePt t="10440" x="2927350" y="3052763"/>
          <p14:tracePt t="10458" x="2970213" y="3052763"/>
          <p14:tracePt t="10460" x="3022600" y="3052763"/>
          <p14:tracePt t="10474" x="3063875" y="3052763"/>
          <p14:tracePt t="10476" x="3105150" y="3052763"/>
          <p14:tracePt t="10489" x="3157538" y="3052763"/>
          <p14:tracePt t="10508" x="3251200" y="3052763"/>
          <p14:tracePt t="10510" x="3251200" y="3011488"/>
          <p14:tracePt t="10523" x="3335338" y="3011488"/>
          <p14:tracePt t="10538" x="3429000" y="2968625"/>
          <p14:tracePt t="10539" x="3471863" y="2968625"/>
          <p14:tracePt t="10557" x="3659188" y="2874963"/>
          <p14:tracePt t="10574" x="3889375" y="2833688"/>
          <p14:tracePt t="10590" x="4067175" y="2781300"/>
          <p14:tracePt t="10606" x="4203700" y="2781300"/>
          <p14:tracePt t="10623" x="4297363" y="2781300"/>
          <p14:tracePt t="10640" x="4433888" y="2781300"/>
          <p14:tracePt t="10659" x="4527550" y="2781300"/>
          <p14:tracePt t="10673" x="4621213" y="2781300"/>
          <p14:tracePt t="10676" x="4664075" y="2781300"/>
          <p14:tracePt t="10692" x="4757738" y="2781300"/>
          <p14:tracePt t="10695" x="4799013" y="2781300"/>
          <p14:tracePt t="10707" x="4851400" y="2822575"/>
          <p14:tracePt t="10708" x="4894263" y="2822575"/>
          <p14:tracePt t="10724" x="4935538" y="2822575"/>
          <p14:tracePt t="10725" x="4987925" y="2822575"/>
          <p14:tracePt t="10740" x="5081588" y="2863850"/>
          <p14:tracePt t="10756" x="5218113" y="2863850"/>
          <p14:tracePt t="10772" x="5353050" y="2863850"/>
          <p14:tracePt t="10791" x="5448300" y="2863850"/>
          <p14:tracePt t="10794" x="5489575" y="2863850"/>
          <p14:tracePt t="10806" x="5530850" y="2863850"/>
          <p14:tracePt t="10824" x="5626100" y="2863850"/>
          <p14:tracePt t="10844" x="5667375" y="2863850"/>
          <p14:tracePt t="10858" x="5719763" y="2863850"/>
          <p14:tracePt t="11054" x="5678488" y="2863850"/>
          <p14:tracePt t="11063" x="5635625" y="2863850"/>
          <p14:tracePt t="11074" x="5541963" y="2863850"/>
          <p14:tracePt t="11090" x="5311775" y="2833688"/>
          <p14:tracePt t="11108" x="4862513" y="2781300"/>
          <p14:tracePt t="11111" x="4767263" y="2781300"/>
          <p14:tracePt t="11113" x="4716463" y="2781300"/>
          <p14:tracePt t="11123" x="4443413" y="2781300"/>
          <p14:tracePt t="11126" x="4349750" y="2781300"/>
          <p14:tracePt t="11127" x="4308475" y="2781300"/>
          <p14:tracePt t="11143" x="3900488" y="2781300"/>
          <p14:tracePt t="11145" x="3848100" y="2781300"/>
          <p14:tracePt t="11147" x="3806825" y="2781300"/>
          <p14:tracePt t="11156" x="3617913" y="2781300"/>
          <p14:tracePt t="11159" x="3576638" y="2781300"/>
          <p14:tracePt t="11176" x="3303588" y="2822575"/>
          <p14:tracePt t="11189" x="3168650" y="2822575"/>
          <p14:tracePt t="11205" x="3073400" y="2863850"/>
          <p14:tracePt t="11222" x="3032125" y="2863850"/>
          <p14:tracePt t="11241" x="2979738" y="2863850"/>
          <p14:tracePt t="11257" x="2938463" y="2916238"/>
          <p14:tracePt t="11272" x="2801938" y="2959100"/>
          <p14:tracePt t="11289" x="2614613" y="2959100"/>
          <p14:tracePt t="11307" x="2478088" y="3000375"/>
          <p14:tracePt t="11326" x="2341563" y="3000375"/>
          <p14:tracePt t="11343" x="2300288" y="3000375"/>
          <p14:tracePt t="11344" x="2247900" y="3000375"/>
          <p14:tracePt t="11371" x="2206625" y="3000375"/>
          <p14:tracePt t="11383" x="2154238" y="3000375"/>
          <p14:tracePt t="11392" x="2111375" y="3000375"/>
          <p14:tracePt t="11407" x="2017713" y="3000375"/>
          <p14:tracePt t="11425" x="1882775" y="3000375"/>
          <p14:tracePt t="11427" x="1839913" y="3052763"/>
          <p14:tracePt t="11442" x="1746250" y="3094038"/>
          <p14:tracePt t="11445" x="1704975" y="3094038"/>
          <p14:tracePt t="11459" x="1652588" y="3094038"/>
          <p14:tracePt t="11517" x="1693863" y="3094038"/>
          <p14:tracePt t="11527" x="1735138" y="3094038"/>
          <p14:tracePt t="11542" x="1830388" y="3136900"/>
          <p14:tracePt t="11559" x="2101850" y="3189288"/>
          <p14:tracePt t="11562" x="2154238" y="3189288"/>
          <p14:tracePt t="11578" x="2519363" y="3230563"/>
          <p14:tracePt t="11580" x="2562225" y="3230563"/>
          <p14:tracePt t="11583" x="2655888" y="3230563"/>
          <p14:tracePt t="11584" x="2697163" y="3230563"/>
          <p14:tracePt t="11586" x="2740025" y="3230563"/>
          <p14:tracePt t="11592" x="2886075" y="3230563"/>
          <p14:tracePt t="11594" x="2970213" y="3230563"/>
          <p14:tracePt t="11607" x="3335338" y="3230563"/>
          <p14:tracePt t="11610" x="3429000" y="3230563"/>
          <p14:tracePt t="11624" x="3702050" y="3230563"/>
          <p14:tracePt t="11641" x="3984625" y="3230563"/>
          <p14:tracePt t="11659" x="4160838" y="3230563"/>
          <p14:tracePt t="11663" x="4203700" y="3230563"/>
          <p14:tracePt t="11675" x="4297363" y="3230563"/>
          <p14:tracePt t="11690" x="4391025" y="3230563"/>
          <p14:tracePt t="11708" x="4486275" y="3198813"/>
          <p14:tracePt t="11723" x="4527550" y="3198813"/>
          <p14:tracePt t="11740" x="4568825" y="3198813"/>
          <p14:tracePt t="11808" x="4538663" y="3198813"/>
          <p14:tracePt t="11812" x="4495800" y="3198813"/>
          <p14:tracePt t="11824" x="4402138" y="3146425"/>
          <p14:tracePt t="11840" x="4171950" y="3105150"/>
          <p14:tracePt t="11843" x="4130675" y="3063875"/>
          <p14:tracePt t="11847" x="3984625" y="3063875"/>
          <p14:tracePt t="11849" x="3941763" y="3011488"/>
          <p14:tracePt t="11851" x="3848100" y="3011488"/>
          <p14:tracePt t="11856" x="3763963" y="2968625"/>
          <p14:tracePt t="11872" x="3346450" y="2874963"/>
          <p14:tracePt t="11889" x="3168650" y="2833688"/>
          <p14:tracePt t="11907" x="3116263" y="2833688"/>
          <p14:tracePt t="11925" x="3116263" y="2781300"/>
          <p14:tracePt t="11947" x="3116263" y="2738438"/>
          <p14:tracePt t="11958" x="3116263" y="2697163"/>
          <p14:tracePt t="11973" x="3157538" y="2603500"/>
          <p14:tracePt t="11974" x="3157538" y="2551113"/>
          <p14:tracePt t="11991" x="3251200" y="2414588"/>
          <p14:tracePt t="12006" x="3335338" y="2279650"/>
          <p14:tracePt t="12027" x="3429000" y="2143125"/>
          <p14:tracePt t="12040" x="3471863" y="2101850"/>
          <p14:tracePt t="12111" x="3440113" y="2101850"/>
          <p14:tracePt t="12118" x="3398838" y="2101850"/>
          <p14:tracePt t="12126" x="3303588" y="2049463"/>
          <p14:tracePt t="12143" x="3073400" y="2006600"/>
          <p14:tracePt t="12146" x="3032125" y="2006600"/>
          <p14:tracePt t="12148" x="2979738" y="2006600"/>
          <p14:tracePt t="12159" x="2801938" y="2006600"/>
          <p14:tracePt t="12160" x="2749550" y="1965325"/>
          <p14:tracePt t="12177" x="2519363" y="1965325"/>
          <p14:tracePt t="12193" x="2247900" y="1965325"/>
          <p14:tracePt t="12208" x="2017713" y="1965325"/>
          <p14:tracePt t="12211" x="1976438" y="1965325"/>
          <p14:tracePt t="12213" x="1935163" y="1965325"/>
          <p14:tracePt t="12226" x="1652588" y="1965325"/>
          <p14:tracePt t="12242" x="1379538" y="2038350"/>
          <p14:tracePt t="12244" x="1338263" y="2038350"/>
          <p14:tracePt t="12259" x="1014413" y="2184400"/>
          <p14:tracePt t="12262" x="973138" y="2184400"/>
          <p14:tracePt t="12264" x="920750" y="2227263"/>
          <p14:tracePt t="12276" x="742950" y="2268538"/>
          <p14:tracePt t="12278" x="690563" y="2268538"/>
          <p14:tracePt t="12279" x="647700" y="2320925"/>
          <p14:tracePt t="12291" x="512763" y="2362200"/>
          <p14:tracePt t="12306" x="376238" y="2457450"/>
          <p14:tracePt t="12325" x="282575" y="2551113"/>
          <p14:tracePt t="12325" x="282575" y="2592388"/>
          <p14:tracePt t="12326" x="239713" y="2592388"/>
          <p14:tracePt t="12340" x="188913" y="2728913"/>
          <p14:tracePt t="12342" x="188913" y="2770188"/>
          <p14:tracePt t="12344" x="188913" y="2822575"/>
          <p14:tracePt t="12361" x="104775" y="3052763"/>
          <p14:tracePt t="12365" x="104775" y="3136900"/>
          <p14:tracePt t="12376" x="104775" y="3324225"/>
          <p14:tracePt t="12378" x="104775" y="3365500"/>
          <p14:tracePt t="12389" x="104775" y="3554413"/>
          <p14:tracePt t="12406" x="271463" y="3825875"/>
          <p14:tracePt t="12424" x="544513" y="3962400"/>
          <p14:tracePt t="12427" x="595313" y="3962400"/>
          <p14:tracePt t="12441" x="962025" y="4056063"/>
          <p14:tracePt t="12459" x="1504950" y="4056063"/>
          <p14:tracePt t="12460" x="1600200" y="4056063"/>
          <p14:tracePt t="12462" x="1641475" y="4056063"/>
          <p14:tracePt t="12464" x="1735138" y="4056063"/>
          <p14:tracePt t="12466" x="1830388" y="4056063"/>
          <p14:tracePt t="12468" x="1924050" y="4014788"/>
          <p14:tracePt t="12470" x="2008188" y="4014788"/>
          <p14:tracePt t="12471" x="2060575" y="4014788"/>
          <p14:tracePt t="12474" x="2195513" y="3971925"/>
          <p14:tracePt t="12476" x="2289175" y="3930650"/>
          <p14:tracePt t="12477" x="2332038" y="3930650"/>
          <p14:tracePt t="12479" x="2425700" y="3930650"/>
          <p14:tracePt t="12490" x="3022600" y="3743325"/>
          <p14:tracePt t="12492" x="3105150" y="3743325"/>
          <p14:tracePt t="12507" x="3702050" y="3565525"/>
          <p14:tracePt t="12509" x="3754438" y="3565525"/>
          <p14:tracePt t="12526" x="4256088" y="3376613"/>
          <p14:tracePt t="12528" x="4349750" y="3376613"/>
          <p14:tracePt t="12543" x="4568825" y="3282950"/>
          <p14:tracePt t="12545" x="4621213" y="3282950"/>
          <p14:tracePt t="12558" x="4716463" y="3240088"/>
          <p14:tracePt t="12618" x="4716463" y="3198813"/>
          <p14:tracePt t="12623" x="4673600" y="3198813"/>
          <p14:tracePt t="12625" x="4673600" y="3146425"/>
          <p14:tracePt t="12643" x="4495800" y="3011488"/>
          <p14:tracePt t="12645" x="4402138" y="3011488"/>
          <p14:tracePt t="12646" x="4402138" y="2968625"/>
          <p14:tracePt t="12647" x="4349750" y="2968625"/>
          <p14:tracePt t="12656" x="4171950" y="2874963"/>
          <p14:tracePt t="12660" x="4035425" y="2781300"/>
          <p14:tracePt t="12661" x="3984625" y="2781300"/>
          <p14:tracePt t="12663" x="3900488" y="2738438"/>
          <p14:tracePt t="12664" x="3848100" y="2738438"/>
          <p14:tracePt t="12674" x="3481388" y="2551113"/>
          <p14:tracePt t="12676" x="3398838" y="2508250"/>
          <p14:tracePt t="12677" x="3346450" y="2508250"/>
          <p14:tracePt t="12691" x="2886075" y="2332038"/>
          <p14:tracePt t="12693" x="2801938" y="2332038"/>
          <p14:tracePt t="12694" x="2708275" y="2279650"/>
          <p14:tracePt t="12708" x="2341563" y="2184400"/>
          <p14:tracePt t="12724" x="2111375" y="2143125"/>
          <p14:tracePt t="12743" x="1882775" y="2143125"/>
          <p14:tracePt t="12759" x="1652588" y="2143125"/>
          <p14:tracePt t="12761" x="1609725" y="2143125"/>
          <p14:tracePt t="12763" x="1568450" y="2143125"/>
          <p14:tracePt t="12765" x="1516063" y="2143125"/>
          <p14:tracePt t="12769" x="1474788" y="2143125"/>
          <p14:tracePt t="12771" x="1422400" y="2143125"/>
          <p14:tracePt t="12775" x="1338263" y="2143125"/>
          <p14:tracePt t="12792" x="1014413" y="2184400"/>
          <p14:tracePt t="12795" x="920750" y="2184400"/>
          <p14:tracePt t="12798" x="877888" y="2184400"/>
          <p14:tracePt t="12800" x="836613" y="2227263"/>
          <p14:tracePt t="12807" x="690563" y="2227263"/>
          <p14:tracePt t="12810" x="647700" y="2268538"/>
          <p14:tracePt t="12828" x="323850" y="2405063"/>
          <p14:tracePt t="12831" x="239713" y="2498725"/>
          <p14:tracePt t="12833" x="188913" y="2498725"/>
          <p14:tracePt t="12841" x="52388" y="2635250"/>
          <p14:tracePt t="12845" x="52388" y="2686050"/>
          <p14:tracePt t="12846" x="11113" y="2686050"/>
          <p14:tracePt t="12929" x="93663" y="3417888"/>
          <p14:tracePt t="12935" x="230188" y="3460750"/>
          <p14:tracePt t="12941" x="323850" y="3502025"/>
          <p14:tracePt t="12946" x="544513" y="3554413"/>
          <p14:tracePt t="12949" x="595313" y="3554413"/>
          <p14:tracePt t="12959" x="825500" y="3595688"/>
          <p14:tracePt t="12961" x="962025" y="3648075"/>
          <p14:tracePt t="12963" x="1003300" y="3648075"/>
          <p14:tracePt t="12975" x="1370013" y="3648075"/>
          <p14:tracePt t="12977" x="1422400" y="3648075"/>
          <p14:tracePt t="12978" x="1463675" y="3648075"/>
          <p14:tracePt t="12991" x="1924050" y="3648075"/>
          <p14:tracePt t="12993" x="2008188" y="3648075"/>
          <p14:tracePt t="12994" x="2101850" y="3606800"/>
          <p14:tracePt t="13007" x="2603500" y="3513138"/>
          <p14:tracePt t="13009" x="2697163" y="3513138"/>
          <p14:tracePt t="13011" x="2740025" y="3513138"/>
          <p14:tracePt t="13013" x="2886075" y="3470275"/>
          <p14:tracePt t="13014" x="2927350" y="3470275"/>
          <p14:tracePt t="13014" x="2970213" y="3470275"/>
          <p14:tracePt t="13024" x="3524250" y="3335338"/>
          <p14:tracePt t="13026" x="3565525" y="3335338"/>
          <p14:tracePt t="13027" x="3617913" y="3335338"/>
          <p14:tracePt t="13041" x="4297363" y="3146425"/>
          <p14:tracePt t="13042" x="4391025" y="3146425"/>
          <p14:tracePt t="13043" x="4433888" y="3105150"/>
          <p14:tracePt t="13057" x="5029200" y="2968625"/>
          <p14:tracePt t="13059" x="5122863" y="2916238"/>
          <p14:tracePt t="13060" x="5165725" y="2874963"/>
          <p14:tracePt t="13061" x="5218113" y="2874963"/>
          <p14:tracePt t="13063" x="5259388" y="2874963"/>
          <p14:tracePt t="13074" x="5583238" y="2738438"/>
          <p14:tracePt t="13092" x="5949950" y="2466975"/>
          <p14:tracePt t="13094" x="5991225" y="2414588"/>
          <p14:tracePt t="13107" x="6262688" y="2143125"/>
          <p14:tracePt t="13109" x="6315075" y="2143125"/>
          <p14:tracePt t="13110" x="6315075" y="2101850"/>
          <p14:tracePt t="13129" x="6588125" y="1735138"/>
          <p14:tracePt t="13131" x="6588125" y="1682750"/>
          <p14:tracePt t="13143" x="6629400" y="1504950"/>
          <p14:tracePt t="13157" x="6681788" y="1317625"/>
          <p14:tracePt t="13159" x="6681788" y="1274763"/>
          <p14:tracePt t="13173" x="6640513" y="1087438"/>
          <p14:tracePt t="13190" x="6410325" y="868363"/>
          <p14:tracePt t="13191" x="6367463" y="815975"/>
          <p14:tracePt t="13208" x="5813425" y="585788"/>
          <p14:tracePt t="13209" x="5772150" y="585788"/>
          <p14:tracePt t="13210" x="5729288" y="585788"/>
          <p14:tracePt t="13211" x="5678488" y="542925"/>
          <p14:tracePt t="13226" x="5081588" y="355600"/>
          <p14:tracePt t="13228" x="4997450" y="355600"/>
          <p14:tracePt t="13229" x="4945063" y="314325"/>
          <p14:tracePt t="13231" x="4862513" y="314325"/>
          <p14:tracePt t="13231" x="4810125" y="314325"/>
          <p14:tracePt t="13232" x="4767263" y="314325"/>
          <p14:tracePt t="13233" x="4716463" y="271463"/>
          <p14:tracePt t="13234" x="4673600" y="271463"/>
          <p14:tracePt t="13235" x="4632325" y="271463"/>
          <p14:tracePt t="13242" x="4349750" y="219075"/>
          <p14:tracePt t="13244" x="4213225" y="219075"/>
          <p14:tracePt t="13245" x="4171950" y="177800"/>
          <p14:tracePt t="13246" x="4130675" y="177800"/>
          <p14:tracePt t="13258" x="3617913" y="136525"/>
          <p14:tracePt t="13259" x="3576638" y="136525"/>
          <p14:tracePt t="13260" x="3533775" y="136525"/>
          <p14:tracePt t="13261" x="3481388" y="136525"/>
          <p14:tracePt t="13262" x="3440113" y="136525"/>
          <p14:tracePt t="13263" x="3398838" y="136525"/>
          <p14:tracePt t="13276" x="2938463" y="136525"/>
          <p14:tracePt t="13278" x="2844800" y="166688"/>
          <p14:tracePt t="13280" x="2801938" y="166688"/>
          <p14:tracePt t="13281" x="2749550" y="166688"/>
          <p14:tracePt t="13291" x="2436813" y="261938"/>
          <p14:tracePt t="13293" x="2384425" y="261938"/>
          <p14:tracePt t="13294" x="2341563" y="261938"/>
          <p14:tracePt t="13311" x="1839913" y="439738"/>
          <p14:tracePt t="13313" x="1746250" y="439738"/>
          <p14:tracePt t="13315" x="1704975" y="492125"/>
          <p14:tracePt t="13326" x="1422400" y="574675"/>
          <p14:tracePt t="13329" x="1338263" y="627063"/>
          <p14:tracePt t="13334" x="1201738" y="720725"/>
          <p14:tracePt t="13340" x="1108075" y="763588"/>
          <p14:tracePt t="13341" x="1055688" y="804863"/>
          <p14:tracePt t="13343" x="1014413" y="804863"/>
          <p14:tracePt t="13357" x="742950" y="993775"/>
          <p14:tracePt t="13375" x="417513" y="1222375"/>
          <p14:tracePt t="13390" x="239713" y="1400175"/>
          <p14:tracePt t="13410" x="104775" y="1589088"/>
          <p14:tracePt t="13428" x="52388" y="1819275"/>
          <p14:tracePt t="13440" x="52388" y="1903413"/>
          <p14:tracePt t="13441" x="52388" y="1954213"/>
          <p14:tracePt t="13460" x="52388" y="2132013"/>
          <p14:tracePt t="13463" x="93663" y="2184400"/>
          <p14:tracePt t="13464" x="93663" y="2227263"/>
          <p14:tracePt t="13475" x="136525" y="2320925"/>
          <p14:tracePt t="13476" x="136525" y="2362200"/>
          <p14:tracePt t="13491" x="271463" y="2498725"/>
          <p14:tracePt t="13493" x="323850" y="2551113"/>
          <p14:tracePt t="13509" x="595313" y="2686050"/>
          <p14:tracePt t="13512" x="638175" y="2728913"/>
          <p14:tracePt t="13514" x="731838" y="2728913"/>
          <p14:tracePt t="13527" x="1003300" y="2863850"/>
          <p14:tracePt t="13528" x="1055688" y="2863850"/>
          <p14:tracePt t="13529" x="1139825" y="2916238"/>
          <p14:tracePt t="13532" x="1192213" y="2916238"/>
          <p14:tracePt t="13545" x="1504950" y="3000375"/>
          <p14:tracePt t="13548" x="1600200" y="3000375"/>
          <p14:tracePt t="13550" x="1693863" y="3000375"/>
          <p14:tracePt t="13552" x="1735138" y="3052763"/>
          <p14:tracePt t="13554" x="1787525" y="3052763"/>
          <p14:tracePt t="13559" x="1924050" y="3052763"/>
          <p14:tracePt t="13560" x="1965325" y="3052763"/>
          <p14:tracePt t="13562" x="2008188" y="3094038"/>
          <p14:tracePt t="13577" x="2562225" y="3136900"/>
          <p14:tracePt t="13579" x="2603500" y="3136900"/>
          <p14:tracePt t="13581" x="2697163" y="3136900"/>
          <p14:tracePt t="13593" x="3063875" y="3136900"/>
          <p14:tracePt t="13595" x="3157538" y="3136900"/>
          <p14:tracePt t="13596" x="3200400" y="3136900"/>
          <p14:tracePt t="13611" x="3524250" y="3136900"/>
          <p14:tracePt t="13613" x="3617913" y="3136900"/>
          <p14:tracePt t="13629" x="3984625" y="3136900"/>
          <p14:tracePt t="13631" x="4025900" y="3136900"/>
          <p14:tracePt t="13633" x="4067175" y="3136900"/>
          <p14:tracePt t="13642" x="4256088" y="3136900"/>
          <p14:tracePt t="13663" x="4664075" y="3011488"/>
          <p14:tracePt t="13665" x="4716463" y="3011488"/>
          <p14:tracePt t="13676" x="4894263" y="2916238"/>
          <p14:tracePt t="13678" x="4935538" y="2916238"/>
          <p14:tracePt t="13680" x="4987925" y="2916238"/>
          <p14:tracePt t="13691" x="5218113" y="2781300"/>
          <p14:tracePt t="13695" x="5300663" y="2738438"/>
          <p14:tracePt t="13708" x="5489575" y="2603500"/>
          <p14:tracePt t="13726" x="5626100" y="2414588"/>
          <p14:tracePt t="13728" x="5667375" y="2373313"/>
          <p14:tracePt t="13740" x="5719763" y="2236788"/>
          <p14:tracePt t="13759" x="5678488" y="1965325"/>
          <p14:tracePt t="13761" x="5678488" y="1912938"/>
          <p14:tracePt t="13762" x="5635625" y="1912938"/>
          <p14:tracePt t="13776" x="5405438" y="1735138"/>
          <p14:tracePt t="13776" x="5364163" y="1682750"/>
          <p14:tracePt t="13792" x="5040313" y="1547813"/>
          <p14:tracePt t="13808" x="4716463" y="1452563"/>
          <p14:tracePt t="13826" x="4443413" y="1411288"/>
          <p14:tracePt t="13829" x="4349750" y="1411288"/>
          <p14:tracePt t="13845" x="3941763" y="1411288"/>
          <p14:tracePt t="13848" x="3806825" y="1411288"/>
          <p14:tracePt t="13850" x="3763963" y="1411288"/>
          <p14:tracePt t="13865" x="3251200" y="1452563"/>
          <p14:tracePt t="13867" x="3116263" y="1452563"/>
          <p14:tracePt t="13878" x="2801938" y="1495425"/>
          <p14:tracePt t="13879" x="2749550" y="1495425"/>
          <p14:tracePt t="13881" x="2667000" y="1536700"/>
          <p14:tracePt t="13882" x="2614613" y="1536700"/>
          <p14:tracePt t="13894" x="2247900" y="1630363"/>
          <p14:tracePt t="13895" x="2206625" y="1630363"/>
          <p14:tracePt t="13909" x="1787525" y="1766888"/>
          <p14:tracePt t="13910" x="1704975" y="1819275"/>
          <p14:tracePt t="13924" x="1338263" y="1954213"/>
          <p14:tracePt t="13925" x="1285875" y="1954213"/>
          <p14:tracePt t="13926" x="1285875" y="1997075"/>
          <p14:tracePt t="13942" x="920750" y="2184400"/>
          <p14:tracePt t="13943" x="920750" y="2227263"/>
          <p14:tracePt t="13944" x="877888" y="2227263"/>
          <p14:tracePt t="13961" x="690563" y="2405063"/>
          <p14:tracePt t="13962" x="690563" y="2457450"/>
          <p14:tracePt t="13976" x="606425" y="2592388"/>
          <p14:tracePt t="13979" x="606425" y="2635250"/>
          <p14:tracePt t="13994" x="606425" y="2822575"/>
          <p14:tracePt t="14008" x="638175" y="2959100"/>
          <p14:tracePt t="14026" x="825500" y="3136900"/>
          <p14:tracePt t="14046" x="1233488" y="3324225"/>
          <p14:tracePt t="14050" x="1276350" y="3324225"/>
          <p14:tracePt t="14051" x="1328738" y="3365500"/>
          <p14:tracePt t="14060" x="1557338" y="3460750"/>
          <p14:tracePt t="14062" x="1600200" y="3460750"/>
          <p14:tracePt t="14075" x="1924050" y="3554413"/>
          <p14:tracePt t="14076" x="1965325" y="3554413"/>
          <p14:tracePt t="14077" x="2008188" y="3554413"/>
          <p14:tracePt t="14092" x="2425700" y="3648075"/>
          <p14:tracePt t="14107" x="2970213" y="3690938"/>
          <p14:tracePt t="14108" x="3022600" y="3690938"/>
          <p14:tracePt t="14109" x="3063875" y="3690938"/>
          <p14:tracePt t="14126" x="3659188" y="3690938"/>
          <p14:tracePt t="14127" x="3702050" y="3690938"/>
          <p14:tracePt t="14127" x="3754438" y="3690938"/>
          <p14:tracePt t="14128" x="3795713" y="3690938"/>
          <p14:tracePt t="14141" x="4297363" y="3648075"/>
          <p14:tracePt t="14142" x="4349750" y="3648075"/>
          <p14:tracePt t="14143" x="4391025" y="3606800"/>
          <p14:tracePt t="14158" x="5122863" y="3513138"/>
          <p14:tracePt t="14159" x="5218113" y="3513138"/>
          <p14:tracePt t="14160" x="5218113" y="3470275"/>
          <p14:tracePt t="14175" x="5897563" y="3376613"/>
          <p14:tracePt t="14177" x="5991225" y="3335338"/>
          <p14:tracePt t="14179" x="6032500" y="3335338"/>
          <p14:tracePt t="14191" x="6492875" y="3198813"/>
          <p14:tracePt t="14207" x="6994525" y="3011488"/>
          <p14:tracePt t="14225" x="7277100" y="2874963"/>
          <p14:tracePt t="14226" x="7277100" y="2833688"/>
          <p14:tracePt t="14241" x="7361238" y="2738438"/>
          <p14:tracePt t="14261" x="7361238" y="2603500"/>
          <p14:tracePt t="14274" x="7329488" y="2508250"/>
          <p14:tracePt t="14295" x="7099300" y="2414588"/>
          <p14:tracePt t="14296" x="7058025" y="2414588"/>
          <p14:tracePt t="14311" x="6827838" y="2373313"/>
          <p14:tracePt t="14315" x="6734175" y="2332038"/>
          <p14:tracePt t="14317" x="6640513" y="2332038"/>
          <p14:tracePt t="14319" x="6597650" y="2332038"/>
          <p14:tracePt t="14324" x="6503988" y="2279650"/>
          <p14:tracePt t="14329" x="6367463" y="2279650"/>
          <p14:tracePt t="14333" x="6232525" y="2236788"/>
          <p14:tracePt t="14335" x="6137275" y="2236788"/>
          <p14:tracePt t="14337" x="6043613" y="2236788"/>
          <p14:tracePt t="14343" x="5865813" y="2236788"/>
          <p14:tracePt t="14345" x="5772150" y="2236788"/>
          <p14:tracePt t="14347" x="5678488" y="2184400"/>
          <p14:tracePt t="14349" x="5635625" y="2184400"/>
          <p14:tracePt t="14361" x="5133975" y="2184400"/>
          <p14:tracePt t="14362" x="5040313" y="2184400"/>
          <p14:tracePt t="14375" x="4443413" y="2143125"/>
          <p14:tracePt t="14377" x="4349750" y="2143125"/>
          <p14:tracePt t="14378" x="4308475" y="2143125"/>
          <p14:tracePt t="14392" x="3763963" y="2143125"/>
          <p14:tracePt t="14392" x="3670300" y="2143125"/>
          <p14:tracePt t="14393" x="3617913" y="2143125"/>
          <p14:tracePt t="14408" x="3032125" y="2143125"/>
          <p14:tracePt t="14410" x="2938463" y="2143125"/>
          <p14:tracePt t="14411" x="2886075" y="2143125"/>
          <p14:tracePt t="14427" x="2300288" y="2143125"/>
          <p14:tracePt t="14429" x="2206625" y="2143125"/>
          <p14:tracePt t="14431" x="2154238" y="2143125"/>
          <p14:tracePt t="14446" x="1652588" y="2143125"/>
          <p14:tracePt t="14448" x="1568450" y="2143125"/>
          <p14:tracePt t="14462" x="1201738" y="2143125"/>
          <p14:tracePt t="14464" x="1108075" y="2143125"/>
          <p14:tracePt t="14466" x="1055688" y="2143125"/>
          <p14:tracePt t="14477" x="836613" y="2184400"/>
          <p14:tracePt t="14478" x="784225" y="2184400"/>
          <p14:tracePt t="14495" x="554038" y="2184400"/>
          <p14:tracePt t="14497" x="512763" y="2184400"/>
          <p14:tracePt t="14500" x="512763" y="2227263"/>
          <p14:tracePt t="14509" x="376238" y="2227263"/>
          <p14:tracePt t="14512" x="376238" y="2268538"/>
          <p14:tracePt t="14514" x="323850" y="2268538"/>
          <p14:tracePt t="14528" x="188913" y="2320925"/>
          <p14:tracePt t="14529" x="146050" y="2362200"/>
          <p14:tracePt t="14542" x="52388" y="2457450"/>
          <p14:tracePt t="14596" x="93663" y="2822575"/>
          <p14:tracePt t="14610" x="366713" y="2959100"/>
          <p14:tracePt t="14612" x="407988" y="3000375"/>
          <p14:tracePt t="14631" x="868363" y="3189288"/>
          <p14:tracePt t="14634" x="909638" y="3230563"/>
          <p14:tracePt t="14636" x="1003300" y="3230563"/>
          <p14:tracePt t="14643" x="1233488" y="3324225"/>
          <p14:tracePt t="14645" x="1276350" y="3324225"/>
          <p14:tracePt t="14647" x="1370013" y="3365500"/>
          <p14:tracePt t="14662" x="1830388" y="3460750"/>
          <p14:tracePt t="14663" x="1871663" y="3460750"/>
          <p14:tracePt t="14665" x="1965325" y="3460750"/>
          <p14:tracePt t="14667" x="2008188" y="3460750"/>
          <p14:tracePt t="14678" x="2466975" y="3554413"/>
          <p14:tracePt t="14680" x="2562225" y="3554413"/>
          <p14:tracePt t="14695" x="3200400" y="3554413"/>
          <p14:tracePt t="14697" x="3294063" y="3554413"/>
          <p14:tracePt t="14712" x="3984625" y="3554413"/>
          <p14:tracePt t="14714" x="4067175" y="3554413"/>
          <p14:tracePt t="14716" x="4119563" y="3554413"/>
          <p14:tracePt t="14727" x="4621213" y="3513138"/>
          <p14:tracePt t="14742" x="5165725" y="3429000"/>
          <p14:tracePt t="14744" x="5259388" y="3429000"/>
          <p14:tracePt t="14762" x="5897563" y="3240088"/>
          <p14:tracePt t="14765" x="5991225" y="3198813"/>
          <p14:tracePt t="14767" x="6032500" y="3198813"/>
          <p14:tracePt t="14776" x="6262688" y="3063875"/>
          <p14:tracePt t="14792" x="6492875" y="2874963"/>
          <p14:tracePt t="14794" x="6545263" y="2833688"/>
          <p14:tracePt t="14809" x="6629400" y="2644775"/>
          <p14:tracePt t="14826" x="6723063" y="2414588"/>
          <p14:tracePt t="14828" x="6723063" y="2373313"/>
          <p14:tracePt t="14843" x="6723063" y="2049463"/>
          <p14:tracePt t="14847" x="6723063" y="1965325"/>
          <p14:tracePt t="14849" x="6691313" y="1912938"/>
          <p14:tracePt t="14850" x="6691313" y="1871663"/>
          <p14:tracePt t="14860" x="6597650" y="1735138"/>
          <p14:tracePt t="14862" x="6503988" y="1641475"/>
          <p14:tracePt t="14881" x="6043613" y="1233488"/>
          <p14:tracePt t="14884" x="5907088" y="1139825"/>
          <p14:tracePt t="14885" x="5865813" y="1139825"/>
          <p14:tracePt t="14894" x="5635625" y="1003300"/>
          <p14:tracePt t="14895" x="5594350" y="1003300"/>
          <p14:tracePt t="14896" x="5594350" y="950913"/>
          <p14:tracePt t="14897" x="5541963" y="950913"/>
          <p14:tracePt t="14909" x="5311775" y="868363"/>
          <p14:tracePt t="14911" x="5270500" y="815975"/>
          <p14:tracePt t="14911" x="5227638" y="815975"/>
          <p14:tracePt t="14925" x="5040313" y="773113"/>
          <p14:tracePt t="14941" x="4862513" y="720725"/>
          <p14:tracePt t="14942" x="4810125" y="720725"/>
          <p14:tracePt t="14959" x="4579938" y="720725"/>
          <p14:tracePt t="14975" x="4265613" y="679450"/>
          <p14:tracePt t="14992" x="3900488" y="720725"/>
          <p14:tracePt t="14994" x="3848100" y="763588"/>
          <p14:tracePt t="15008" x="3533775" y="857250"/>
          <p14:tracePt t="15010" x="3481388" y="898525"/>
          <p14:tracePt t="15025" x="3073400" y="1035050"/>
          <p14:tracePt t="15043" x="2571750" y="1306513"/>
          <p14:tracePt t="15046" x="2478088" y="1306513"/>
          <p14:tracePt t="15047" x="2478088" y="1358900"/>
          <p14:tracePt t="15063" x="2111375" y="1589088"/>
          <p14:tracePt t="15065" x="2070100" y="1630363"/>
          <p14:tracePt t="15066" x="2070100" y="1673225"/>
          <p14:tracePt t="15068" x="2017713" y="1673225"/>
          <p14:tracePt t="15069" x="2017713" y="1725613"/>
          <p14:tracePt t="15078" x="1882775" y="1860550"/>
          <p14:tracePt t="15079" x="1882775" y="1903413"/>
          <p14:tracePt t="15095" x="1746250" y="2227263"/>
          <p14:tracePt t="15098" x="1746250" y="2268538"/>
          <p14:tracePt t="15100" x="1746250" y="2320925"/>
          <p14:tracePt t="15110" x="1746250" y="2551113"/>
          <p14:tracePt t="15111" x="1746250" y="2592388"/>
          <p14:tracePt t="15128" x="1830388" y="2916238"/>
          <p14:tracePt t="15129" x="1871663" y="2959100"/>
          <p14:tracePt t="15143" x="2101850" y="3189288"/>
          <p14:tracePt t="15145" x="2154238" y="3230563"/>
          <p14:tracePt t="15147" x="2195513" y="3230563"/>
          <p14:tracePt t="15160" x="2603500" y="3502025"/>
          <p14:tracePt t="15163" x="2697163" y="3554413"/>
          <p14:tracePt t="15164" x="2792413" y="3595688"/>
          <p14:tracePt t="15166" x="2833688" y="3648075"/>
          <p14:tracePt t="15169" x="2970213" y="3690938"/>
          <p14:tracePt t="15176" x="3251200" y="3825875"/>
          <p14:tracePt t="15177" x="3294063" y="3825875"/>
          <p14:tracePt t="15178" x="3335338" y="3825875"/>
          <p14:tracePt t="15194" x="3984625" y="4097338"/>
          <p14:tracePt t="15196" x="4067175" y="4149725"/>
          <p14:tracePt t="15198" x="4160838" y="4149725"/>
          <p14:tracePt t="15201" x="4256088" y="4192588"/>
          <p14:tracePt t="15202" x="4297363" y="4233863"/>
          <p14:tracePt t="15209" x="4568825" y="4286250"/>
          <p14:tracePt t="15210" x="4664075" y="4327525"/>
          <p14:tracePt t="15225" x="5259388" y="4516438"/>
          <p14:tracePt t="15227" x="5395913" y="4557713"/>
          <p14:tracePt t="15245" x="6262688" y="4787900"/>
          <p14:tracePt t="15248" x="6451600" y="4829175"/>
          <p14:tracePt t="15250" x="6545263" y="4829175"/>
          <p14:tracePt t="15252" x="6629400" y="4881563"/>
          <p14:tracePt t="15253" x="6681788" y="4881563"/>
          <p14:tracePt t="15254" x="6765925" y="4881563"/>
          <p14:tracePt t="15255" x="6816725" y="4924425"/>
          <p14:tracePt t="15257" x="6859588" y="4924425"/>
          <p14:tracePt t="15258" x="6911975" y="4924425"/>
          <p14:tracePt t="15260" x="6994525" y="4965700"/>
          <p14:tracePt t="15261" x="7046913" y="4965700"/>
          <p14:tracePt t="15262" x="7089775" y="4965700"/>
          <p14:tracePt t="15263" x="7131050" y="4965700"/>
          <p14:tracePt t="15265" x="7224713" y="5018088"/>
          <p14:tracePt t="15276" x="7643813" y="5111750"/>
          <p14:tracePt t="15279" x="7778750" y="5154613"/>
          <p14:tracePt t="15280" x="7821613" y="5154613"/>
          <p14:tracePt t="15297" x="8229600" y="5248275"/>
          <p14:tracePt t="15298" x="8281988" y="5248275"/>
          <p14:tracePt t="15311" x="8512175" y="5289550"/>
          <p14:tracePt t="15329" x="8783638" y="5332413"/>
          <p14:tracePt t="15330" x="8824913" y="5332413"/>
          <p14:tracePt t="15332" x="8877300" y="5332413"/>
          <p14:tracePt t="15334" x="8918575" y="5332413"/>
          <p14:tracePt t="15345" x="9107488" y="5383213"/>
          <p14:tracePt t="15346" x="9148763" y="5383213"/>
          <p14:tracePt t="15359" x="9378950" y="5383213"/>
          <p14:tracePt t="15362" x="9472613" y="5383213"/>
          <p14:tracePt t="15365" x="9515475" y="5383213"/>
          <p14:tracePt t="15378" x="9745663" y="5426075"/>
          <p14:tracePt t="15379" x="9786938" y="5426075"/>
          <p14:tracePt t="15381" x="9839325" y="5426075"/>
          <p14:tracePt t="15393" x="10017125" y="5426075"/>
          <p14:tracePt t="15398" x="10110788" y="5426075"/>
          <p14:tracePt t="15400" x="10153650" y="5478463"/>
          <p14:tracePt t="15409" x="10288588" y="5478463"/>
          <p14:tracePt t="15426" x="10477500" y="5519738"/>
          <p14:tracePt t="15443" x="10612438" y="5613400"/>
          <p14:tracePt t="15462" x="10748963" y="5749925"/>
          <p14:tracePt t="15475" x="10842625" y="5886450"/>
          <p14:tracePt t="15491" x="10979150" y="6064250"/>
          <p14:tracePt t="15511" x="11115675" y="6345238"/>
          <p14:tracePt t="15526" x="11209338" y="6523038"/>
          <p14:tracePt t="15528" x="11209338" y="6575425"/>
          <p14:tracePt t="15544" x="11344275" y="684688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1. Do not declare or define a reserved identifier</a:t>
            </a: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2.</a:t>
            </a:r>
            <a:r>
              <a:rPr lang="en-US" sz="1800" dirty="0">
                <a:effectLst/>
                <a:latin typeface="Century Gothic" panose="020B0502020202020204" pitchFamily="34" charset="0"/>
                <a:ea typeface="Calibri" panose="020F0502020204030204" pitchFamily="34" charset="0"/>
              </a:rPr>
              <a:t> Do not attempt to create a std::string from a null pointer</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3.</a:t>
            </a:r>
            <a:r>
              <a:rPr lang="en-US" sz="1800" dirty="0">
                <a:effectLst/>
                <a:latin typeface="Century Gothic" panose="020B0502020202020204" pitchFamily="34" charset="0"/>
                <a:ea typeface="Calibri" panose="020F0502020204030204" pitchFamily="34" charset="0"/>
              </a:rPr>
              <a:t> Exclude user input from format strings</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4.</a:t>
            </a:r>
            <a:r>
              <a:rPr lang="en-US" sz="1800" dirty="0">
                <a:effectLst/>
                <a:latin typeface="Century Gothic" panose="020B0502020202020204" pitchFamily="34" charset="0"/>
                <a:ea typeface="Calibri" panose="020F0502020204030204" pitchFamily="34" charset="0"/>
              </a:rPr>
              <a:t> Do not access freed memory</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5.</a:t>
            </a:r>
            <a:r>
              <a:rPr lang="en-US" sz="1800" dirty="0">
                <a:effectLst/>
                <a:latin typeface="Century Gothic" panose="020B0502020202020204" pitchFamily="34" charset="0"/>
                <a:ea typeface="Calibri" panose="020F0502020204030204" pitchFamily="34" charset="0"/>
              </a:rPr>
              <a:t> Ensure your random number generator is properly seeded</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6.</a:t>
            </a:r>
            <a:r>
              <a:rPr lang="en-US" sz="1800" dirty="0">
                <a:effectLst/>
                <a:latin typeface="Century Gothic" panose="020B0502020202020204" pitchFamily="34" charset="0"/>
                <a:ea typeface="Calibri" panose="020F0502020204030204" pitchFamily="34" charset="0"/>
              </a:rPr>
              <a:t> Detect and handle memory allocation errors</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7.</a:t>
            </a:r>
            <a:r>
              <a:rPr lang="en-US" sz="1800" dirty="0">
                <a:effectLst/>
                <a:latin typeface="Century Gothic" panose="020B0502020202020204" pitchFamily="34" charset="0"/>
                <a:ea typeface="Calibri" panose="020F0502020204030204" pitchFamily="34" charset="0"/>
              </a:rPr>
              <a:t> Guarantee exception safety</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8.</a:t>
            </a:r>
            <a:r>
              <a:rPr lang="en-US" sz="1800" dirty="0">
                <a:effectLst/>
                <a:latin typeface="Century Gothic" panose="020B0502020202020204" pitchFamily="34" charset="0"/>
                <a:ea typeface="Calibri" panose="020F0502020204030204" pitchFamily="34" charset="0"/>
              </a:rPr>
              <a:t> Do not access an object outside of its lifetime</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9. Do not abruptly terminate the program</a:t>
            </a: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rPr>
              <a:t>10. </a:t>
            </a:r>
            <a:r>
              <a:rPr lang="en-US" sz="1800" dirty="0">
                <a:effectLst/>
                <a:latin typeface="Century Gothic" panose="020B0502020202020204" pitchFamily="34" charset="0"/>
                <a:ea typeface="Calibri" panose="020F0502020204030204" pitchFamily="34" charset="0"/>
              </a:rPr>
              <a:t>Incorporate diagnostic tests using assertions</a:t>
            </a:r>
          </a:p>
          <a:p>
            <a:pPr marL="0" lvl="0" indent="0" algn="l" rtl="0">
              <a:lnSpc>
                <a:spcPct val="90000"/>
              </a:lnSpc>
              <a:spcBef>
                <a:spcPts val="0"/>
              </a:spcBef>
              <a:spcAft>
                <a:spcPts val="0"/>
              </a:spcAft>
              <a:buClr>
                <a:schemeClr val="lt1"/>
              </a:buClr>
              <a:buSzPts val="2000"/>
              <a:buNone/>
            </a:pPr>
            <a:endParaRPr lang="en-US" sz="1800" dirty="0">
              <a:latin typeface="Century Gothic" panose="020B050202020202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000"/>
              <a:buNone/>
            </a:pPr>
            <a:endParaRPr lang="en-US" sz="1800" dirty="0">
              <a:latin typeface="Century Gothic" panose="020B050202020202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000"/>
              <a:buNone/>
            </a:pPr>
            <a:endParaRPr lang="en-US" sz="1800" dirty="0">
              <a:latin typeface="Century Gothic" panose="020B050202020202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1800" dirty="0">
                <a:latin typeface="Century Gothic" panose="020B0502020202020204" pitchFamily="34" charset="0"/>
                <a:ea typeface="Calibri" panose="020F0502020204030204" pitchFamily="34" charset="0"/>
              </a:rPr>
              <a:t>I ranked these as such because the first 6 standards are all high severity, likely, and high priority</a:t>
            </a:r>
            <a:r>
              <a:rPr lang="en-US" sz="2000" dirty="0">
                <a:latin typeface="Century Gothic" panose="020B0502020202020204" pitchFamily="34" charset="0"/>
                <a:ea typeface="Calibri" panose="020F0502020204030204" pitchFamily="34" charset="0"/>
              </a:rPr>
              <a:t>. I ranked them according to these characteristics and those that follow the first 6 are low and medium severity, probably or unlikely, with moderate to low priorities. </a:t>
            </a:r>
            <a:endParaRPr sz="2000" dirty="0">
              <a:latin typeface="Century Gothic" panose="020B050202020202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1400F0C-F942-4D41-6557-BF2EB871355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834"/>
    </mc:Choice>
    <mc:Fallback>
      <p:transition spd="slow" advTm="19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43" x="1830388" y="6805613"/>
          <p14:tracePt t="1145" x="1830388" y="6764338"/>
          <p14:tracePt t="1146" x="1871663" y="6764338"/>
          <p14:tracePt t="1148" x="1924050" y="6764338"/>
          <p14:tracePt t="1156" x="2008188" y="6669088"/>
          <p14:tracePt t="1175" x="2332038" y="6440488"/>
          <p14:tracePt t="1177" x="2373313" y="6440488"/>
          <p14:tracePt t="1192" x="2697163" y="6219825"/>
          <p14:tracePt t="1193" x="2740025" y="6219825"/>
          <p14:tracePt t="1194" x="2740025" y="6167438"/>
          <p14:tracePt t="1229" x="3524250" y="5708650"/>
          <p14:tracePt t="1234" x="3565525" y="5665788"/>
          <p14:tracePt t="1236" x="3659188" y="5624513"/>
          <p14:tracePt t="1240" x="3754438" y="5572125"/>
          <p14:tracePt t="1257" x="4067175" y="5394325"/>
          <p14:tracePt t="1274" x="4297363" y="5257800"/>
          <p14:tracePt t="1275" x="4349750" y="5257800"/>
          <p14:tracePt t="1276" x="4349750" y="5207000"/>
          <p14:tracePt t="1290" x="4486275" y="5164138"/>
          <p14:tracePt t="1310" x="4527550" y="5122863"/>
          <p14:tracePt t="1311" x="4568825" y="5122863"/>
          <p14:tracePt t="1344" x="4621213" y="5122863"/>
          <p14:tracePt t="1359" x="4664075" y="5122863"/>
          <p14:tracePt t="1368" x="4664075" y="5070475"/>
          <p14:tracePt t="1391" x="4716463" y="5070475"/>
          <p14:tracePt t="1405" x="4716463" y="5029200"/>
          <p14:tracePt t="1497" x="4716463" y="5059363"/>
          <p14:tracePt t="1520" x="4757738" y="5059363"/>
          <p14:tracePt t="1643" x="4757738" y="5111750"/>
          <p14:tracePt t="1653" x="4757738" y="5154613"/>
          <p14:tracePt t="1661" x="4799013" y="5154613"/>
          <p14:tracePt t="1676" x="4851400" y="5248275"/>
          <p14:tracePt t="1692" x="4894263" y="5289550"/>
          <p14:tracePt t="1710" x="5081588" y="5426075"/>
          <p14:tracePt t="1724" x="5218113" y="5519738"/>
          <p14:tracePt t="1725" x="5259388" y="5519738"/>
          <p14:tracePt t="1743" x="5489575" y="5613400"/>
          <p14:tracePt t="1744" x="5530850" y="5613400"/>
          <p14:tracePt t="1745" x="5583238" y="5613400"/>
          <p14:tracePt t="1747" x="5583238" y="5656263"/>
          <p14:tracePt t="1760" x="5949950" y="5708650"/>
          <p14:tracePt t="1762" x="5991225" y="5708650"/>
          <p14:tracePt t="1763" x="6084888" y="5708650"/>
          <p14:tracePt t="1766" x="6127750" y="5708650"/>
          <p14:tracePt t="1767" x="6221413" y="5708650"/>
          <p14:tracePt t="1768" x="6262688" y="5708650"/>
          <p14:tracePt t="1776" x="6545263" y="5708650"/>
          <p14:tracePt t="1778" x="6681788" y="5708650"/>
          <p14:tracePt t="1779" x="6765925" y="5708650"/>
          <p14:tracePt t="1780" x="6816725" y="5665788"/>
          <p14:tracePt t="1790" x="7319963" y="5572125"/>
          <p14:tracePt t="1791" x="7361238" y="5572125"/>
          <p14:tracePt t="1792" x="7454900" y="5572125"/>
          <p14:tracePt t="1808" x="8186738" y="5341938"/>
          <p14:tracePt t="1809" x="8229600" y="5300663"/>
          <p14:tracePt t="1810" x="8281988" y="5300663"/>
          <p14:tracePt t="1824" x="8647113" y="5070475"/>
          <p14:tracePt t="1842" x="8918575" y="4799013"/>
          <p14:tracePt t="1843" x="8918575" y="4756150"/>
          <p14:tracePt t="1844" x="8961438" y="4756150"/>
          <p14:tracePt t="1859" x="9055100" y="4525963"/>
          <p14:tracePt t="1860" x="9055100" y="4475163"/>
          <p14:tracePt t="1873" x="9107488" y="4297363"/>
          <p14:tracePt t="1875" x="9107488" y="4244975"/>
          <p14:tracePt t="1891" x="9107488" y="3971925"/>
          <p14:tracePt t="1893" x="9107488" y="3930650"/>
          <p14:tracePt t="1895" x="9107488" y="3878263"/>
          <p14:tracePt t="1897" x="9107488" y="3836988"/>
          <p14:tracePt t="1909" x="9107488" y="3700463"/>
          <p14:tracePt t="1924" x="9066213" y="3513138"/>
          <p14:tracePt t="1941" x="9066213" y="3470275"/>
          <p14:tracePt t="1959" x="9066213" y="3429000"/>
          <p14:tracePt t="2063" x="9023350" y="3335338"/>
          <p14:tracePt t="2066" x="9023350" y="3292475"/>
          <p14:tracePt t="2069" x="9023350" y="3240088"/>
          <p14:tracePt t="2078" x="8970963" y="3105150"/>
          <p14:tracePt t="2080" x="8970963" y="3063875"/>
          <p14:tracePt t="2081" x="8929688" y="3011488"/>
          <p14:tracePt t="2094" x="8888413" y="2781300"/>
          <p14:tracePt t="2097" x="8888413" y="2697163"/>
          <p14:tracePt t="2099" x="8888413" y="2644775"/>
          <p14:tracePt t="2100" x="8836025" y="2644775"/>
          <p14:tracePt t="2110" x="8836025" y="2466975"/>
          <p14:tracePt t="2112" x="8836025" y="2414588"/>
          <p14:tracePt t="2128" x="8740775" y="2143125"/>
          <p14:tracePt t="2129" x="8740775" y="2101850"/>
          <p14:tracePt t="2142" x="8699500" y="1912938"/>
          <p14:tracePt t="2145" x="8699500" y="1871663"/>
          <p14:tracePt t="2157" x="8658225" y="1735138"/>
          <p14:tracePt t="2159" x="8658225" y="1682750"/>
          <p14:tracePt t="2160" x="8605838" y="1682750"/>
          <p14:tracePt t="2174" x="8562975" y="1547813"/>
          <p14:tracePt t="2176" x="8521700" y="1504950"/>
          <p14:tracePt t="2190" x="8428038" y="1370013"/>
          <p14:tracePt t="2191" x="8375650" y="1370013"/>
          <p14:tracePt t="2209" x="8197850" y="1139825"/>
          <p14:tracePt t="2212" x="8156575" y="1139825"/>
          <p14:tracePt t="2214" x="8156575" y="1096963"/>
          <p14:tracePt t="2215" x="8104188" y="1096963"/>
          <p14:tracePt t="2224" x="7967663" y="1003300"/>
          <p14:tracePt t="2227" x="7926388" y="950913"/>
          <p14:tracePt t="2229" x="7874000" y="950913"/>
          <p14:tracePt t="2231" x="7831138" y="909638"/>
          <p14:tracePt t="2240" x="7643813" y="815975"/>
          <p14:tracePt t="2262" x="7194550" y="638175"/>
          <p14:tracePt t="2264" x="7099300" y="638175"/>
          <p14:tracePt t="2265" x="7058025" y="585788"/>
          <p14:tracePt t="2276" x="6775450" y="501650"/>
          <p14:tracePt t="2278" x="6734175" y="501650"/>
          <p14:tracePt t="2279" x="6640513" y="501650"/>
          <p14:tracePt t="2292" x="6326188" y="407988"/>
          <p14:tracePt t="2311" x="5907088" y="365125"/>
          <p14:tracePt t="2313" x="5865813" y="365125"/>
          <p14:tracePt t="2326" x="5635625" y="365125"/>
          <p14:tracePt t="2344" x="5405438" y="365125"/>
          <p14:tracePt t="2347" x="5364163" y="396875"/>
          <p14:tracePt t="2350" x="5311775" y="396875"/>
          <p14:tracePt t="2360" x="5227638" y="396875"/>
          <p14:tracePt t="2380" x="5040313" y="439738"/>
          <p14:tracePt t="2395" x="4945063" y="439738"/>
          <p14:tracePt t="2408" x="4862513" y="492125"/>
          <p14:tracePt t="2424" x="4810125" y="492125"/>
          <p14:tracePt t="2445" x="4767263" y="492125"/>
          <p14:tracePt t="2459" x="4716463" y="492125"/>
          <p14:tracePt t="2484" x="4716463" y="533400"/>
          <p14:tracePt t="2497" x="4673600" y="533400"/>
          <p14:tracePt t="2509" x="4632325" y="585788"/>
          <p14:tracePt t="2526" x="4538663" y="627063"/>
          <p14:tracePt t="2597" x="4538663" y="668338"/>
          <p14:tracePt t="2641" x="4538663" y="720725"/>
          <p14:tracePt t="2645" x="4621213" y="763588"/>
          <p14:tracePt t="2647" x="4664075" y="804863"/>
          <p14:tracePt t="2648" x="4716463" y="857250"/>
          <p14:tracePt t="2651" x="4799013" y="898525"/>
          <p14:tracePt t="2652" x="4851400" y="898525"/>
          <p14:tracePt t="2658" x="5081588" y="993775"/>
          <p14:tracePt t="2659" x="5165725" y="993775"/>
          <p14:tracePt t="2674" x="5761038" y="1171575"/>
          <p14:tracePt t="2676" x="5856288" y="1171575"/>
          <p14:tracePt t="2677" x="5949950" y="1171575"/>
          <p14:tracePt t="2678" x="5949950" y="1222375"/>
          <p14:tracePt t="2691" x="6357938" y="1265238"/>
          <p14:tracePt t="2693" x="6399213" y="1265238"/>
          <p14:tracePt t="2694" x="6492875" y="1317625"/>
          <p14:tracePt t="2708" x="6816725" y="1317625"/>
          <p14:tracePt t="2710" x="6859588" y="1317625"/>
          <p14:tracePt t="2725" x="7046913" y="1358900"/>
          <p14:tracePt t="2878" x="7005638" y="1358900"/>
          <p14:tracePt t="2889" x="6964363" y="1358900"/>
          <p14:tracePt t="2896" x="6911975" y="1358900"/>
          <p14:tracePt t="2910" x="6827838" y="1317625"/>
          <p14:tracePt t="2927" x="6734175" y="1274763"/>
          <p14:tracePt t="2929" x="6691313" y="1274763"/>
          <p14:tracePt t="2941" x="6640513" y="1274763"/>
          <p14:tracePt t="2943" x="6597650" y="1274763"/>
          <p14:tracePt t="2960" x="6503988" y="1274763"/>
          <p14:tracePt t="2978" x="6367463" y="1274763"/>
          <p14:tracePt t="2980" x="6367463" y="1233488"/>
          <p14:tracePt t="2995" x="6273800" y="1233488"/>
          <p14:tracePt t="3012" x="6232525" y="1233488"/>
          <p14:tracePt t="3127" x="6180138" y="1233488"/>
          <p14:tracePt t="3154" x="6137275" y="1233488"/>
          <p14:tracePt t="3161" x="6137275" y="1181100"/>
          <p14:tracePt t="3164" x="6096000" y="1181100"/>
          <p14:tracePt t="3181" x="6002338" y="1139825"/>
          <p14:tracePt t="3184" x="5959475" y="1139825"/>
          <p14:tracePt t="3194" x="5907088" y="1139825"/>
          <p14:tracePt t="3197" x="5865813" y="1139825"/>
          <p14:tracePt t="3214" x="5729288" y="1139825"/>
          <p14:tracePt t="3227" x="5541963" y="1171575"/>
          <p14:tracePt t="3230" x="5500688" y="1171575"/>
          <p14:tracePt t="3232" x="5448300" y="1171575"/>
          <p14:tracePt t="3245" x="5040313" y="1358900"/>
          <p14:tracePt t="3246" x="4997450" y="1358900"/>
          <p14:tracePt t="3260" x="4538663" y="1536700"/>
          <p14:tracePt t="3262" x="4443413" y="1589088"/>
          <p14:tracePt t="3263" x="4349750" y="1630363"/>
          <p14:tracePt t="3264" x="4308475" y="1630363"/>
          <p14:tracePt t="3276" x="3806825" y="1766888"/>
          <p14:tracePt t="3277" x="3763963" y="1819275"/>
          <p14:tracePt t="3294" x="3073400" y="1997075"/>
          <p14:tracePt t="3295" x="3032125" y="1997075"/>
          <p14:tracePt t="3296" x="2979738" y="1997075"/>
          <p14:tracePt t="3296" x="2938463" y="2049463"/>
          <p14:tracePt t="3309" x="2384425" y="2132013"/>
          <p14:tracePt t="3311" x="2341563" y="2184400"/>
          <p14:tracePt t="3312" x="2300288" y="2184400"/>
          <p14:tracePt t="3313" x="2206625" y="2184400"/>
          <p14:tracePt t="3325" x="1746250" y="2227263"/>
          <p14:tracePt t="3326" x="1652588" y="2227263"/>
          <p14:tracePt t="3327" x="1609725" y="2227263"/>
          <p14:tracePt t="3343" x="973138" y="2268538"/>
          <p14:tracePt t="3345" x="920750" y="2268538"/>
          <p14:tracePt t="3346" x="877888" y="2268538"/>
          <p14:tracePt t="3347" x="784225" y="2268538"/>
          <p14:tracePt t="3348" x="742950" y="2268538"/>
          <p14:tracePt t="3360" x="323850" y="2268538"/>
          <p14:tracePt t="3362" x="239713" y="2268538"/>
          <p14:tracePt t="3363" x="146050" y="2268538"/>
          <p14:tracePt t="3705" x="41275" y="2457450"/>
          <p14:tracePt t="3708" x="93663" y="2457450"/>
          <p14:tracePt t="3710" x="177800" y="2457450"/>
          <p14:tracePt t="3711" x="177800" y="2498725"/>
          <p14:tracePt t="3712" x="230188" y="2498725"/>
          <p14:tracePt t="3715" x="271463" y="2498725"/>
          <p14:tracePt t="3725" x="460375" y="2551113"/>
          <p14:tracePt t="3726" x="501650" y="2551113"/>
          <p14:tracePt t="3742" x="825500" y="2635250"/>
          <p14:tracePt t="3743" x="868363" y="2635250"/>
          <p14:tracePt t="3745" x="909638" y="2635250"/>
          <p14:tracePt t="3760" x="1192213" y="2635250"/>
          <p14:tracePt t="3761" x="1233488" y="2635250"/>
          <p14:tracePt t="3777" x="1422400" y="2603500"/>
          <p14:tracePt t="3792" x="1504950" y="2603500"/>
          <p14:tracePt t="3810" x="1557338" y="2560638"/>
          <p14:tracePt t="3830" x="1600200" y="2508250"/>
          <p14:tracePt t="3832" x="1600200" y="2466975"/>
          <p14:tracePt t="3849" x="1641475" y="2332038"/>
          <p14:tracePt t="3861" x="1641475" y="2236788"/>
          <p14:tracePt t="3863" x="1641475" y="2195513"/>
          <p14:tracePt t="3878" x="1641475" y="2101850"/>
          <p14:tracePt t="3879" x="1641475" y="2049463"/>
          <p14:tracePt t="3893" x="1609725" y="1965325"/>
          <p14:tracePt t="3910" x="1568450" y="1912938"/>
          <p14:tracePt t="3927" x="1516063" y="1871663"/>
          <p14:tracePt t="3944" x="1474788" y="1871663"/>
          <p14:tracePt t="3962" x="1422400" y="1871663"/>
          <p14:tracePt t="3989" x="1379538" y="1871663"/>
          <p14:tracePt t="4007" x="1338263" y="1871663"/>
          <p14:tracePt t="4011" x="1338263" y="1903413"/>
          <p14:tracePt t="4029" x="1285875" y="1954213"/>
          <p14:tracePt t="4046" x="1244600" y="1997075"/>
          <p14:tracePt t="4049" x="1201738" y="1997075"/>
          <p14:tracePt t="4063" x="1150938" y="2090738"/>
          <p14:tracePt t="4078" x="1108075" y="2132013"/>
          <p14:tracePt t="4098" x="1014413" y="2227263"/>
          <p14:tracePt t="4223" x="973138" y="2227263"/>
          <p14:tracePt t="4237" x="920750" y="2227263"/>
          <p14:tracePt t="4272" x="877888" y="2227263"/>
          <p14:tracePt t="4333" x="836613" y="2227263"/>
          <p14:tracePt t="4489" x="784225" y="2227263"/>
          <p14:tracePt t="4702" x="825500" y="2227263"/>
          <p14:tracePt t="4710" x="868363" y="2227263"/>
          <p14:tracePt t="4715" x="868363" y="2268538"/>
          <p14:tracePt t="4728" x="909638" y="2268538"/>
          <p14:tracePt t="4744" x="962025" y="2268538"/>
          <p14:tracePt t="4761" x="1003300" y="2268538"/>
          <p14:tracePt t="4777" x="1003300" y="2320925"/>
          <p14:tracePt t="4793" x="1055688" y="2320925"/>
          <p14:tracePt t="4810" x="1098550" y="2320925"/>
          <p14:tracePt t="4838" x="1098550" y="2362200"/>
          <p14:tracePt t="4847" x="1139825" y="2362200"/>
          <p14:tracePt t="5769" x="1108075" y="2332038"/>
          <p14:tracePt t="5781" x="1055688" y="2332038"/>
          <p14:tracePt t="5787" x="1055688" y="2279650"/>
          <p14:tracePt t="5793" x="1014413" y="2279650"/>
          <p14:tracePt t="5810" x="877888" y="2236788"/>
          <p14:tracePt t="5812" x="877888" y="2195513"/>
          <p14:tracePt t="5828" x="836613" y="2195513"/>
          <p14:tracePt t="5844" x="784225" y="2143125"/>
          <p14:tracePt t="5978" x="825500" y="2143125"/>
          <p14:tracePt t="5989" x="825500" y="2184400"/>
          <p14:tracePt t="5995" x="868363" y="2184400"/>
          <p14:tracePt t="6012" x="909638" y="2184400"/>
          <p14:tracePt t="6029" x="962025" y="2227263"/>
          <p14:tracePt t="6045" x="1055688" y="2320925"/>
          <p14:tracePt t="6061" x="1098550" y="2362200"/>
          <p14:tracePt t="6062" x="1098550" y="2414588"/>
          <p14:tracePt t="6079" x="1192213" y="2498725"/>
          <p14:tracePt t="6095" x="1233488" y="2635250"/>
          <p14:tracePt t="6097" x="1233488" y="2686050"/>
          <p14:tracePt t="6113" x="1233488" y="2781300"/>
          <p14:tracePt t="6128" x="1233488" y="2863850"/>
          <p14:tracePt t="6131" x="1276350" y="2916238"/>
          <p14:tracePt t="6148" x="1276350" y="3000375"/>
          <p14:tracePt t="6261" x="1276350" y="3052763"/>
          <p14:tracePt t="6287" x="1244600" y="3052763"/>
          <p14:tracePt t="6295" x="1244600" y="3094038"/>
          <p14:tracePt t="6300" x="1201738" y="3094038"/>
          <p14:tracePt t="6312" x="1201738" y="3146425"/>
          <p14:tracePt t="6328" x="1150938" y="3189288"/>
          <p14:tracePt t="6346" x="1150938" y="3230563"/>
          <p14:tracePt t="6349" x="1108075" y="3282950"/>
          <p14:tracePt t="6364" x="1108075" y="3324225"/>
          <p14:tracePt t="6382" x="1108075" y="3417888"/>
          <p14:tracePt t="6383" x="1108075" y="3460750"/>
          <p14:tracePt t="6396" x="1055688" y="3554413"/>
          <p14:tracePt t="6397" x="1055688" y="3595688"/>
          <p14:tracePt t="6412" x="1014413" y="3732213"/>
          <p14:tracePt t="6429" x="1014413" y="3921125"/>
          <p14:tracePt t="6447" x="973138" y="4097338"/>
          <p14:tracePt t="6464" x="973138" y="4192588"/>
          <p14:tracePt t="6465" x="973138" y="4244975"/>
          <p14:tracePt t="6480" x="973138" y="4327525"/>
          <p14:tracePt t="6495" x="973138" y="4422775"/>
          <p14:tracePt t="6496" x="973138" y="4464050"/>
          <p14:tracePt t="6513" x="973138" y="4557713"/>
          <p14:tracePt t="6516" x="973138" y="4610100"/>
          <p14:tracePt t="6532" x="1003300" y="4746625"/>
          <p14:tracePt t="6535" x="1003300" y="4787900"/>
          <p14:tracePt t="6546" x="1055688" y="4881563"/>
          <p14:tracePt t="6562" x="1192213" y="5059363"/>
          <p14:tracePt t="6578" x="1328738" y="5195888"/>
          <p14:tracePt t="6580" x="1370013" y="5248275"/>
          <p14:tracePt t="6594" x="1557338" y="5426075"/>
          <p14:tracePt t="6615" x="1871663" y="5656263"/>
          <p14:tracePt t="6618" x="1924050" y="5708650"/>
          <p14:tracePt t="6629" x="2101850" y="5843588"/>
          <p14:tracePt t="6632" x="2154238" y="5843588"/>
          <p14:tracePt t="6635" x="2195513" y="5886450"/>
          <p14:tracePt t="6637" x="2238375" y="5927725"/>
          <p14:tracePt t="6639" x="2289175" y="5980113"/>
          <p14:tracePt t="6644" x="2373313" y="6021388"/>
          <p14:tracePt t="6661" x="2740025" y="6210300"/>
          <p14:tracePt t="6663" x="2792413" y="6251575"/>
          <p14:tracePt t="6665" x="2886075" y="6251575"/>
          <p14:tracePt t="6666" x="2886075" y="6292850"/>
          <p14:tracePt t="6667" x="2927350" y="6292850"/>
          <p14:tracePt t="6680" x="3251200" y="6440488"/>
          <p14:tracePt t="6681" x="3294063" y="6440488"/>
          <p14:tracePt t="6683" x="3335338" y="6440488"/>
          <p14:tracePt t="6684" x="3387725" y="6481763"/>
          <p14:tracePt t="6695" x="3659188" y="6575425"/>
          <p14:tracePt t="6697" x="3702050" y="6575425"/>
          <p14:tracePt t="6711" x="4119563" y="6659563"/>
          <p14:tracePt t="6728" x="4527550" y="6753225"/>
          <p14:tracePt t="6730" x="4568825" y="6805613"/>
          <p14:tracePt t="6745" x="4935538" y="6846888"/>
          <p14:tracePt t="8525" x="8918575" y="6805613"/>
          <p14:tracePt t="8526" x="9107488" y="6764338"/>
          <p14:tracePt t="8528" x="9244013" y="6764338"/>
          <p14:tracePt t="8529" x="9378950" y="6721475"/>
          <p14:tracePt t="8531" x="9515475" y="6721475"/>
          <p14:tracePt t="8532" x="9609138" y="6669088"/>
          <p14:tracePt t="8545" x="10518775" y="6492875"/>
          <p14:tracePt t="8546" x="10571163" y="6492875"/>
          <p14:tracePt t="8563" x="11072813" y="6262688"/>
          <p14:tracePt t="8564" x="11115675" y="6219825"/>
          <p14:tracePt t="8580" x="11156950" y="6126163"/>
          <p14:tracePt t="8598" x="11156950" y="5989638"/>
          <p14:tracePt t="8614" x="11125200" y="5854700"/>
          <p14:tracePt t="8615" x="11083925" y="5802313"/>
          <p14:tracePt t="8630" x="10801350" y="5572125"/>
          <p14:tracePt t="8633" x="10760075" y="5530850"/>
          <p14:tracePt t="8645" x="10487025" y="5394325"/>
          <p14:tracePt t="8646" x="10393363" y="5341938"/>
          <p14:tracePt t="8663" x="9985375" y="5164138"/>
          <p14:tracePt t="8664" x="9932988" y="5164138"/>
          <p14:tracePt t="8664" x="9891713" y="5122863"/>
          <p14:tracePt t="8679" x="9525000" y="4976813"/>
          <p14:tracePt t="8681" x="9472613" y="4933950"/>
          <p14:tracePt t="8682" x="9431338" y="4933950"/>
          <p14:tracePt t="8683" x="9390063" y="4933950"/>
          <p14:tracePt t="8696" x="9107488" y="4799013"/>
          <p14:tracePt t="8697" x="9066213" y="4799013"/>
          <p14:tracePt t="8699" x="9023350" y="4756150"/>
          <p14:tracePt t="8700" x="8970963" y="4756150"/>
          <p14:tracePt t="8714" x="8658225" y="4662488"/>
          <p14:tracePt t="8715" x="8605838" y="4610100"/>
          <p14:tracePt t="8716" x="8562975" y="4610100"/>
          <p14:tracePt t="8730" x="8197850" y="4475163"/>
          <p14:tracePt t="8753" x="7600950" y="4297363"/>
          <p14:tracePt t="8755" x="7507288" y="4297363"/>
          <p14:tracePt t="8757" x="7466013" y="4297363"/>
          <p14:tracePt t="8763" x="7277100" y="4244975"/>
          <p14:tracePt t="8780" x="7005638" y="4244975"/>
          <p14:tracePt t="8782" x="6964363" y="4244975"/>
          <p14:tracePt t="8797" x="6775450" y="4244975"/>
          <p14:tracePt t="8800" x="6734175" y="4244975"/>
          <p14:tracePt t="8802" x="6691313" y="4244975"/>
          <p14:tracePt t="8815" x="6503988" y="4244975"/>
          <p14:tracePt t="8830" x="6367463" y="4327525"/>
          <p14:tracePt t="8833" x="6326188" y="4327525"/>
          <p14:tracePt t="8846" x="6232525" y="4327525"/>
          <p14:tracePt t="8848" x="6180138" y="4327525"/>
          <p14:tracePt t="8863" x="6096000" y="4379913"/>
          <p14:tracePt t="8880" x="6096000" y="4422775"/>
          <p14:tracePt t="8897" x="6043613" y="4422775"/>
          <p14:tracePt t="9082" x="6002338" y="4391025"/>
          <p14:tracePt t="9089" x="5959475" y="4338638"/>
          <p14:tracePt t="9097" x="5865813" y="4244975"/>
          <p14:tracePt t="9098" x="5813425" y="4202113"/>
          <p14:tracePt t="9100" x="5772150" y="4160838"/>
          <p14:tracePt t="9116" x="5541963" y="3930650"/>
          <p14:tracePt t="9118" x="5500688" y="3878263"/>
          <p14:tracePt t="9120" x="5448300" y="3836988"/>
          <p14:tracePt t="9121" x="5405438" y="3794125"/>
          <p14:tracePt t="9122" x="5364163" y="3794125"/>
          <p14:tracePt t="9124" x="5311775" y="3794125"/>
          <p14:tracePt t="9125" x="5270500" y="3743325"/>
          <p14:tracePt t="9126" x="5227638" y="3743325"/>
          <p14:tracePt t="9127" x="5227638" y="3700463"/>
          <p14:tracePt t="9131" x="5133975" y="3659188"/>
          <p14:tracePt t="9133" x="5040313" y="3606800"/>
          <p14:tracePt t="9133" x="4997450" y="3606800"/>
          <p14:tracePt t="9136" x="4903788" y="3565525"/>
          <p14:tracePt t="9136" x="4862513" y="3565525"/>
          <p14:tracePt t="9148" x="4495800" y="3376613"/>
          <p14:tracePt t="9149" x="4402138" y="3335338"/>
          <p14:tracePt t="9150" x="4349750" y="3335338"/>
          <p14:tracePt t="9165" x="3900488" y="3146425"/>
          <p14:tracePt t="9167" x="3848100" y="3146425"/>
          <p14:tracePt t="9168" x="3806825" y="3146425"/>
          <p14:tracePt t="9182" x="3440113" y="3063875"/>
          <p14:tracePt t="9197" x="3168650" y="3011488"/>
          <p14:tracePt t="9217" x="2979738" y="2968625"/>
          <p14:tracePt t="9219" x="2938463" y="2968625"/>
          <p14:tracePt t="9232" x="2886075" y="2968625"/>
          <p14:tracePt t="9265" x="2844800" y="2968625"/>
          <p14:tracePt t="9274" x="2801938" y="2968625"/>
          <p14:tracePt t="9284" x="2749550" y="2968625"/>
          <p14:tracePt t="9296" x="2708275" y="2968625"/>
          <p14:tracePt t="9315" x="2614613" y="2968625"/>
          <p14:tracePt t="9330" x="2478088" y="2927350"/>
          <p14:tracePt t="9349" x="2341563" y="2781300"/>
          <p14:tracePt t="9351" x="2300288" y="2781300"/>
          <p14:tracePt t="9363" x="2206625" y="2738438"/>
          <p14:tracePt t="9364" x="2206625" y="2697163"/>
          <p14:tracePt t="9380" x="2070100" y="2560638"/>
          <p14:tracePt t="9399" x="1935163" y="2414588"/>
          <p14:tracePt t="9402" x="1882775" y="2373313"/>
          <p14:tracePt t="9416" x="1746250" y="2279650"/>
          <p14:tracePt t="9432" x="1609725" y="2195513"/>
          <p14:tracePt t="9451" x="1422400" y="2143125"/>
          <p14:tracePt t="9454" x="1379538" y="2101850"/>
          <p14:tracePt t="9464" x="1285875" y="2101850"/>
          <p14:tracePt t="9483" x="1201738" y="2101850"/>
          <p14:tracePt t="9487" x="1108075" y="2101850"/>
          <p14:tracePt t="9490" x="1108075" y="2049463"/>
          <p14:tracePt t="9498" x="1055688" y="2049463"/>
          <p14:tracePt t="9500" x="1014413" y="2049463"/>
          <p14:tracePt t="9513" x="877888" y="2049463"/>
          <p14:tracePt t="9535" x="606425" y="2090738"/>
          <p14:tracePt t="9553" x="376238" y="2132013"/>
          <p14:tracePt t="9566" x="188913" y="2184400"/>
          <p14:tracePt t="9568" x="146050" y="2184400"/>
          <p14:tracePt t="9582" x="11113" y="2184400"/>
          <p14:tracePt t="9787" x="41275" y="2635250"/>
          <p14:tracePt t="9799" x="93663" y="2635250"/>
          <p14:tracePt t="9813" x="136525" y="2686050"/>
          <p14:tracePt t="9830" x="323850" y="2781300"/>
          <p14:tracePt t="9846" x="501650" y="2822575"/>
          <p14:tracePt t="9863" x="595313" y="2863850"/>
          <p14:tracePt t="9880" x="638175" y="2916238"/>
          <p14:tracePt t="9982" x="638175" y="2874963"/>
          <p14:tracePt t="9991" x="638175" y="2833688"/>
          <p14:tracePt t="9998" x="638175" y="2781300"/>
          <p14:tracePt t="10013" x="606425" y="2644775"/>
          <p14:tracePt t="10031" x="512763" y="2508250"/>
          <p14:tracePt t="10048" x="469900" y="2373313"/>
          <p14:tracePt t="10066" x="417513" y="2279650"/>
          <p14:tracePt t="10081" x="376238" y="2279650"/>
          <p14:tracePt t="10103" x="376238" y="2236788"/>
          <p14:tracePt t="10134" x="323850" y="2236788"/>
          <p14:tracePt t="10163" x="282575" y="2236788"/>
          <p14:tracePt t="10229" x="323850" y="2236788"/>
          <p14:tracePt t="10237" x="366713" y="2268538"/>
          <p14:tracePt t="10251" x="460375" y="2362200"/>
          <p14:tracePt t="10255" x="501650" y="2414588"/>
          <p14:tracePt t="10267" x="595313" y="2498725"/>
          <p14:tracePt t="10269" x="638175" y="2498725"/>
          <p14:tracePt t="10284" x="773113" y="2592388"/>
          <p14:tracePt t="10285" x="773113" y="2635250"/>
          <p14:tracePt t="10300" x="868363" y="2728913"/>
          <p14:tracePt t="10302" x="909638" y="2728913"/>
          <p14:tracePt t="10318" x="962025" y="2781300"/>
          <p14:tracePt t="10320" x="1003300" y="2822575"/>
          <p14:tracePt t="10333" x="1055688" y="2863850"/>
          <p14:tracePt t="10351" x="1139825" y="2959100"/>
          <p14:tracePt t="10366" x="1192213" y="3000375"/>
          <p14:tracePt t="10369" x="1192213" y="3052763"/>
          <p14:tracePt t="10383" x="1233488" y="3094038"/>
          <p14:tracePt t="10400" x="1233488" y="3189288"/>
          <p14:tracePt t="10417" x="1233488" y="3230563"/>
          <p14:tracePt t="10419" x="1233488" y="3282950"/>
          <p14:tracePt t="10432" x="1233488" y="3365500"/>
          <p14:tracePt t="10450" x="1233488" y="3460750"/>
          <p14:tracePt t="10467" x="1233488" y="3595688"/>
          <p14:tracePt t="10470" x="1233488" y="3648075"/>
          <p14:tracePt t="10483" x="1201738" y="3732213"/>
          <p14:tracePt t="10501" x="1201738" y="3878263"/>
          <p14:tracePt t="10503" x="1150938" y="3878263"/>
          <p14:tracePt t="10518" x="1150938" y="3962400"/>
          <p14:tracePt t="10521" x="1108075" y="4014788"/>
          <p14:tracePt t="10532" x="1108075" y="4056063"/>
          <p14:tracePt t="10550" x="1055688" y="4097338"/>
          <p14:tracePt t="10567" x="1055688" y="4149725"/>
          <p14:tracePt t="10586" x="1014413" y="4149725"/>
          <p14:tracePt t="10599" x="1014413" y="4192588"/>
          <p14:tracePt t="10615" x="973138" y="4244975"/>
          <p14:tracePt t="10631" x="920750" y="4286250"/>
          <p14:tracePt t="10648" x="877888" y="4327525"/>
          <p14:tracePt t="10665" x="836613" y="4327525"/>
          <p14:tracePt t="10715" x="836613" y="4379913"/>
          <p14:tracePt t="10729" x="836613" y="4422775"/>
          <p14:tracePt t="10737" x="836613" y="4464050"/>
          <p14:tracePt t="10749" x="836613" y="4516438"/>
          <p14:tracePt t="10767" x="836613" y="4557713"/>
          <p14:tracePt t="10784" x="836613" y="4610100"/>
          <p14:tracePt t="10892" x="836613" y="4568825"/>
          <p14:tracePt t="10899" x="784225" y="4568825"/>
          <p14:tracePt t="10901" x="742950" y="4475163"/>
          <p14:tracePt t="10905" x="742950" y="4432300"/>
          <p14:tracePt t="10915" x="647700" y="4244975"/>
          <p14:tracePt t="10934" x="512763" y="3836988"/>
          <p14:tracePt t="10936" x="512763" y="3794125"/>
          <p14:tracePt t="10938" x="469900" y="3743325"/>
          <p14:tracePt t="10952" x="376238" y="3429000"/>
          <p14:tracePt t="10966" x="323850" y="3146425"/>
          <p14:tracePt t="10968" x="323850" y="3105150"/>
          <p14:tracePt t="10985" x="282575" y="2874963"/>
          <p14:tracePt t="10986" x="282575" y="2833688"/>
          <p14:tracePt t="10987" x="282575" y="2781300"/>
          <p14:tracePt t="11000" x="239713" y="2644775"/>
          <p14:tracePt t="11001" x="239713" y="2603500"/>
          <p14:tracePt t="11016" x="239713" y="2466975"/>
          <p14:tracePt t="11018" x="239713" y="2414588"/>
          <p14:tracePt t="11031" x="239713" y="2332038"/>
          <p14:tracePt t="11050" x="188913" y="2236788"/>
          <p14:tracePt t="11065" x="188913" y="2195513"/>
          <p14:tracePt t="11081" x="188913" y="2101850"/>
          <p14:tracePt t="11101" x="188913" y="2006600"/>
          <p14:tracePt t="11121" x="188913" y="1965325"/>
          <p14:tracePt t="11202" x="230188" y="1997075"/>
          <p14:tracePt t="11211" x="271463" y="2049463"/>
          <p14:tracePt t="11216" x="323850" y="2090738"/>
          <p14:tracePt t="11232" x="407988" y="2268538"/>
          <p14:tracePt t="11249" x="544513" y="2551113"/>
          <p14:tracePt t="11250" x="595313" y="2551113"/>
          <p14:tracePt t="11252" x="595313" y="2592388"/>
          <p14:tracePt t="11266" x="690563" y="2822575"/>
          <p14:tracePt t="11268" x="690563" y="2863850"/>
          <p14:tracePt t="11282" x="731838" y="3000375"/>
          <p14:tracePt t="11284" x="773113" y="3052763"/>
          <p14:tracePt t="11301" x="825500" y="3282950"/>
          <p14:tracePt t="11304" x="825500" y="3365500"/>
          <p14:tracePt t="11317" x="868363" y="3513138"/>
          <p14:tracePt t="11320" x="868363" y="3554413"/>
          <p14:tracePt t="11334" x="909638" y="3648075"/>
          <p14:tracePt t="11351" x="909638" y="3732213"/>
          <p14:tracePt t="11354" x="962025" y="3732213"/>
          <p14:tracePt t="11356" x="962025" y="3784600"/>
          <p14:tracePt t="11377" x="962025" y="3825875"/>
          <p14:tracePt t="11384" x="1003300" y="3825875"/>
          <p14:tracePt t="11420" x="1055688" y="3825875"/>
          <p14:tracePt t="11430" x="1055688" y="3878263"/>
          <p14:tracePt t="11450" x="1098550" y="3878263"/>
          <p14:tracePt t="11540" x="1139825" y="3878263"/>
          <p14:tracePt t="11556" x="1139825" y="3921125"/>
          <p14:tracePt t="11562" x="1192213" y="3921125"/>
          <p14:tracePt t="11572" x="1192213" y="3962400"/>
          <p14:tracePt t="11583" x="1233488" y="4014788"/>
          <p14:tracePt t="11603" x="1233488" y="4056063"/>
          <p14:tracePt t="11605" x="1233488" y="4097338"/>
          <p14:tracePt t="11608" x="1276350" y="4097338"/>
          <p14:tracePt t="11619" x="1276350" y="4149725"/>
          <p14:tracePt t="11631" x="1276350" y="4192588"/>
          <p14:tracePt t="11655" x="1276350" y="4244975"/>
          <p14:tracePt t="11724" x="1244600" y="4244975"/>
          <p14:tracePt t="11732" x="1201738" y="4244975"/>
          <p14:tracePt t="11737" x="1150938" y="4244975"/>
          <p14:tracePt t="11748" x="1055688" y="4244975"/>
          <p14:tracePt t="11764" x="920750" y="4160838"/>
          <p14:tracePt t="11765" x="877888" y="4160838"/>
          <p14:tracePt t="11781" x="784225" y="4108450"/>
          <p14:tracePt t="11783" x="742950" y="4108450"/>
          <p14:tracePt t="11785" x="742950" y="4067175"/>
          <p14:tracePt t="11802" x="606425" y="4024313"/>
          <p14:tracePt t="11820" x="512763" y="3971925"/>
          <p14:tracePt t="11823" x="512763" y="3930650"/>
          <p14:tracePt t="11833" x="469900" y="3930650"/>
          <p14:tracePt t="11867" x="469900" y="3878263"/>
          <p14:tracePt t="12019" x="469900" y="3921125"/>
          <p14:tracePt t="12033" x="501650" y="3921125"/>
          <p14:tracePt t="12040" x="501650" y="3962400"/>
          <p14:tracePt t="12050" x="544513" y="3962400"/>
          <p14:tracePt t="12068" x="638175" y="4014788"/>
          <p14:tracePt t="12071" x="638175" y="4056063"/>
          <p14:tracePt t="12084" x="731838" y="4097338"/>
          <p14:tracePt t="12101" x="825500" y="4192588"/>
          <p14:tracePt t="12119" x="1003300" y="4286250"/>
          <p14:tracePt t="12121" x="1055688" y="4286250"/>
          <p14:tracePt t="12123" x="1139825" y="4327525"/>
          <p14:tracePt t="12132" x="1328738" y="4422775"/>
          <p14:tracePt t="12152" x="1830388" y="4694238"/>
          <p14:tracePt t="12153" x="1924050" y="4746625"/>
          <p14:tracePt t="12167" x="2289175" y="4924425"/>
          <p14:tracePt t="12170" x="2373313" y="4924425"/>
          <p14:tracePt t="12172" x="2425700" y="4976813"/>
          <p14:tracePt t="12173" x="2466975" y="5018088"/>
          <p14:tracePt t="12183" x="2792413" y="5154613"/>
          <p14:tracePt t="12185" x="2833688" y="5195888"/>
          <p14:tracePt t="12186" x="2886075" y="5195888"/>
          <p14:tracePt t="12201" x="3335338" y="5383213"/>
          <p14:tracePt t="12202" x="3387725" y="5426075"/>
          <p14:tracePt t="12204" x="3429000" y="5426075"/>
          <p14:tracePt t="12221" x="3836988" y="5613400"/>
          <p14:tracePt t="12223" x="3889375" y="5656263"/>
          <p14:tracePt t="12224" x="3932238" y="5656263"/>
          <p14:tracePt t="12235" x="4203700" y="5749925"/>
          <p14:tracePt t="12250" x="4433888" y="5791200"/>
          <p14:tracePt t="12253" x="4486275" y="5791200"/>
          <p14:tracePt t="12267" x="4621213" y="5843588"/>
          <p14:tracePt t="12269" x="4664075" y="5843588"/>
          <p14:tracePt t="12284" x="4757738" y="5843588"/>
          <p14:tracePt t="12302" x="4799013" y="5843588"/>
          <p14:tracePt t="13549" x="4799013" y="5802313"/>
          <p14:tracePt t="13555" x="4799013" y="5761038"/>
          <p14:tracePt t="13567" x="4767263" y="5708650"/>
          <p14:tracePt t="13584" x="4767263" y="5572125"/>
          <p14:tracePt t="13587" x="4767263" y="5530850"/>
          <p14:tracePt t="13600" x="4767263" y="5394325"/>
          <p14:tracePt t="13619" x="4767263" y="5207000"/>
          <p14:tracePt t="13622" x="4767263" y="5164138"/>
          <p14:tracePt t="13635" x="4767263" y="5029200"/>
          <p14:tracePt t="13651" x="4767263" y="4892675"/>
          <p14:tracePt t="13671" x="4767263" y="4756150"/>
          <p14:tracePt t="13674" x="4767263" y="4703763"/>
          <p14:tracePt t="13686" x="4716463" y="4610100"/>
          <p14:tracePt t="13702" x="4632325" y="4475163"/>
          <p14:tracePt t="13705" x="4579938" y="4432300"/>
          <p14:tracePt t="13707" x="4538663" y="4391025"/>
          <p14:tracePt t="13710" x="4495800" y="4391025"/>
          <p14:tracePt t="13712" x="4495800" y="4338638"/>
          <p14:tracePt t="13716" x="4443413" y="4338638"/>
          <p14:tracePt t="13720" x="4349750" y="4297363"/>
          <p14:tracePt t="13722" x="4265613" y="4244975"/>
          <p14:tracePt t="13728" x="4171950" y="4202113"/>
          <p14:tracePt t="13729" x="4130675" y="4202113"/>
          <p14:tracePt t="13734" x="4078288" y="4160838"/>
          <p14:tracePt t="13736" x="4035425" y="4160838"/>
          <p14:tracePt t="13752" x="3806825" y="4067175"/>
          <p14:tracePt t="13770" x="3576638" y="3971925"/>
          <p14:tracePt t="13784" x="3481388" y="3971925"/>
          <p14:tracePt t="13786" x="3440113" y="3971925"/>
          <p14:tracePt t="13802" x="3398838" y="3930650"/>
          <p14:tracePt t="13808" x="3346450" y="3930650"/>
          <p14:tracePt t="13817" x="3303588" y="3930650"/>
          <p14:tracePt t="13834" x="3209925" y="3930650"/>
          <p14:tracePt t="13853" x="3073400" y="3930650"/>
          <p14:tracePt t="13869" x="2979738" y="3962400"/>
          <p14:tracePt t="13887" x="2844800" y="4014788"/>
          <p14:tracePt t="13905" x="2749550" y="4014788"/>
          <p14:tracePt t="13919" x="2708275" y="4056063"/>
          <p14:tracePt t="13935" x="2667000" y="4097338"/>
          <p14:tracePt t="13938" x="2614613" y="4097338"/>
          <p14:tracePt t="13998" x="2571750" y="4097338"/>
          <p14:tracePt t="14053" x="2571750" y="4149725"/>
          <p14:tracePt t="14079" x="2571750" y="4192588"/>
          <p14:tracePt t="14087" x="2571750" y="4244975"/>
          <p14:tracePt t="14090" x="2519363" y="4244975"/>
          <p14:tracePt t="14091" x="2519363" y="4286250"/>
          <p14:tracePt t="14095" x="2519363" y="4327525"/>
          <p14:tracePt t="14101" x="2519363" y="4422775"/>
          <p14:tracePt t="14120" x="2436813" y="4694238"/>
          <p14:tracePt t="14121" x="2436813" y="4746625"/>
          <p14:tracePt t="14124" x="2436813" y="4787900"/>
          <p14:tracePt t="14126" x="2436813" y="4829175"/>
          <p14:tracePt t="14128" x="2436813" y="4924425"/>
          <p14:tracePt t="14130" x="2436813" y="4976813"/>
          <p14:tracePt t="14134" x="2436813" y="5111750"/>
          <p14:tracePt t="14153" x="2436813" y="5613400"/>
          <p14:tracePt t="14154" x="2436813" y="5656263"/>
          <p14:tracePt t="14170" x="2436813" y="6073775"/>
          <p14:tracePt t="14172" x="2436813" y="6115050"/>
          <p14:tracePt t="14187" x="2436813" y="6345238"/>
          <p14:tracePt t="14202" x="2436813" y="6523038"/>
          <p14:tracePt t="14204" x="2436813" y="6575425"/>
          <p14:tracePt t="14221" x="2436813" y="6659563"/>
          <p14:tracePt t="14301" x="2384425" y="6659563"/>
          <p14:tracePt t="14325" x="2341563" y="6659563"/>
          <p14:tracePt t="14335" x="2300288" y="6659563"/>
          <p14:tracePt t="14341" x="2247900" y="6659563"/>
          <p14:tracePt t="14352" x="2206625" y="6627813"/>
          <p14:tracePt t="14369" x="2070100" y="6586538"/>
          <p14:tracePt t="14385" x="2017713" y="6534150"/>
          <p14:tracePt t="14402" x="1935163" y="6492875"/>
          <p14:tracePt t="14419" x="1882775" y="6492875"/>
          <p14:tracePt t="14420" x="1839913" y="6492875"/>
          <p14:tracePt t="14436" x="1787525" y="6440488"/>
          <p14:tracePt t="14437" x="1787525" y="6397625"/>
          <p14:tracePt t="14451" x="1746250" y="6397625"/>
          <p14:tracePt t="14468" x="1704975" y="6356350"/>
          <p14:tracePt t="14484" x="1652588" y="6356350"/>
          <p14:tracePt t="15323" x="1609725" y="6356350"/>
          <p14:tracePt t="15688" x="1568450" y="6356350"/>
          <p14:tracePt t="15959" x="1516063" y="6356350"/>
          <p14:tracePt t="16092" x="1516063" y="6303963"/>
          <p14:tracePt t="16114" x="1516063" y="6262688"/>
          <p14:tracePt t="16125" x="1516063" y="6219825"/>
          <p14:tracePt t="16139" x="1516063" y="6126163"/>
          <p14:tracePt t="16154" x="1516063" y="5989638"/>
          <p14:tracePt t="16173" x="1516063" y="5802313"/>
          <p14:tracePt t="16188" x="1516063" y="5708650"/>
          <p14:tracePt t="16205" x="1516063" y="5624513"/>
          <p14:tracePt t="16221" x="1516063" y="5572125"/>
          <p14:tracePt t="17252" x="1516063" y="5613400"/>
          <p14:tracePt t="17273" x="1474788" y="5656263"/>
          <p14:tracePt t="17306" x="1474788" y="5708650"/>
          <p14:tracePt t="17324" x="1474788" y="5749925"/>
          <p14:tracePt t="17344" x="1474788" y="5791200"/>
          <p14:tracePt t="17351" x="1474788" y="5843588"/>
          <p14:tracePt t="17365" x="1474788" y="5886450"/>
          <p14:tracePt t="17370" x="1474788" y="5927725"/>
          <p14:tracePt t="17388" x="1474788" y="6021388"/>
          <p14:tracePt t="17403" x="1474788" y="6115050"/>
          <p14:tracePt t="17405" x="1474788" y="6157913"/>
          <p14:tracePt t="17420" x="1474788" y="6210300"/>
          <p14:tracePt t="17422" x="1474788" y="6251575"/>
          <p14:tracePt t="17437" x="1504950" y="6292850"/>
          <p14:tracePt t="17454" x="1504950" y="6345238"/>
          <p14:tracePt t="17477" x="1504950" y="6388100"/>
          <p14:tracePt t="17842" x="1557338" y="6388100"/>
          <p14:tracePt t="17863" x="1600200" y="6388100"/>
          <p14:tracePt t="17870" x="1600200" y="6440488"/>
          <p14:tracePt t="18099" x="1600200" y="6481763"/>
          <p14:tracePt t="18115" x="1600200" y="6523038"/>
          <p14:tracePt t="18120" x="1568450" y="6523038"/>
          <p14:tracePt t="18137" x="1516063" y="6575425"/>
          <p14:tracePt t="18155" x="1516063" y="6659563"/>
          <p14:tracePt t="18170" x="1474788" y="6659563"/>
          <p14:tracePt t="18189" x="1474788" y="6711950"/>
          <p14:tracePt t="18205" x="1474788" y="6753225"/>
          <p14:tracePt t="18245" x="1422400" y="6753225"/>
          <p14:tracePt t="18394" x="1379538" y="6753225"/>
          <p14:tracePt t="18405" x="1338263" y="6753225"/>
          <p14:tracePt t="18424" x="1244600" y="6753225"/>
          <p14:tracePt t="18439" x="1244600" y="6805613"/>
          <p14:tracePt t="18466" x="1244600" y="68468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1900" dirty="0"/>
              <a:t>Encryption at rest</a:t>
            </a:r>
          </a:p>
          <a:p>
            <a:pPr marL="685800" lvl="1" indent="-228600">
              <a:spcBef>
                <a:spcPts val="0"/>
              </a:spcBef>
              <a:buSzPts val="2000"/>
            </a:pPr>
            <a:r>
              <a:rPr lang="en-US" sz="1900" dirty="0"/>
              <a:t>Encryption at rest refers to the protection of data that is not actively moving between devices and is typically kept on hard drives or in databases. Data at rest should be encrypted because it is the most valuable type of data for hackers. This mitigates data breach risks resulting from theft of the device or access to databases. </a:t>
            </a:r>
          </a:p>
          <a:p>
            <a:pPr marL="457200" lvl="1" indent="0">
              <a:spcBef>
                <a:spcPts val="0"/>
              </a:spcBef>
              <a:buSzPts val="2000"/>
              <a:buNone/>
            </a:pPr>
            <a:endParaRPr lang="en-US" sz="1900" dirty="0"/>
          </a:p>
          <a:p>
            <a:pPr marL="228600" lvl="0" indent="-228600" algn="l" rtl="0">
              <a:lnSpc>
                <a:spcPct val="90000"/>
              </a:lnSpc>
              <a:spcBef>
                <a:spcPts val="0"/>
              </a:spcBef>
              <a:spcAft>
                <a:spcPts val="0"/>
              </a:spcAft>
              <a:buClr>
                <a:schemeClr val="lt1"/>
              </a:buClr>
              <a:buSzPts val="2000"/>
              <a:buChar char="•"/>
            </a:pPr>
            <a:r>
              <a:rPr lang="en-US" sz="1900" dirty="0"/>
              <a:t>Encryption in flight</a:t>
            </a:r>
          </a:p>
          <a:p>
            <a:pPr marL="685800" lvl="1" indent="-228600">
              <a:spcBef>
                <a:spcPts val="0"/>
              </a:spcBef>
              <a:buSzPts val="2000"/>
            </a:pPr>
            <a:r>
              <a:rPr lang="en-US" sz="1900" dirty="0"/>
              <a:t>Encryption in flight refers to the protection of data that is actively traveling between devices and is typically in the form of emails, communication channels, collaborative tools and instant messaging. This type of data is still vulnerable to interception or tampering during transmission. With TLS/SSL, interception can be prevented. It is extremely important for credentials and confidential data to be safeguarding when being transmitted over networks. </a:t>
            </a:r>
          </a:p>
          <a:p>
            <a:pPr marL="457200" lvl="1" indent="0">
              <a:spcBef>
                <a:spcPts val="0"/>
              </a:spcBef>
              <a:buSzPts val="2000"/>
              <a:buNone/>
            </a:pPr>
            <a:endParaRPr lang="en-US" sz="1900" dirty="0"/>
          </a:p>
          <a:p>
            <a:pPr marL="228600" lvl="0" indent="-228600" algn="l" rtl="0">
              <a:lnSpc>
                <a:spcPct val="90000"/>
              </a:lnSpc>
              <a:spcBef>
                <a:spcPts val="0"/>
              </a:spcBef>
              <a:spcAft>
                <a:spcPts val="0"/>
              </a:spcAft>
              <a:buClr>
                <a:schemeClr val="lt1"/>
              </a:buClr>
              <a:buSzPts val="2000"/>
              <a:buChar char="•"/>
            </a:pPr>
            <a:r>
              <a:rPr lang="en-US" sz="1900" dirty="0"/>
              <a:t>Encryption in use</a:t>
            </a:r>
          </a:p>
          <a:p>
            <a:pPr marL="685800" lvl="1" indent="-228600">
              <a:spcBef>
                <a:spcPts val="0"/>
              </a:spcBef>
              <a:buSzPts val="2000"/>
            </a:pPr>
            <a:r>
              <a:rPr lang="en-US" sz="1900" dirty="0"/>
              <a:t>Encryption in use refers to the protection of data that is actively being processed and accessed by users or software. Data in this format is immediately accessible, which makes it vulnerable. It is important to protect data of this type because it is the most vulnerable, especially when being used by highly secure environments (financial institutions, medical platforms, government systems). </a:t>
            </a:r>
            <a:endParaRPr sz="19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EF13F02-BD1D-D6F0-BE01-BFDCF502C51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013"/>
    </mc:Choice>
    <mc:Fallback>
      <p:transition spd="slow" advTm="48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869" x="12128500" y="1819275"/>
          <p14:tracePt t="2872" x="11993563" y="1860550"/>
          <p14:tracePt t="2873" x="11952288" y="1860550"/>
          <p14:tracePt t="2874" x="11899900" y="1860550"/>
          <p14:tracePt t="2876" x="11815763" y="1860550"/>
          <p14:tracePt t="2888" x="11303000" y="1954213"/>
          <p14:tracePt t="2905" x="10571163" y="2049463"/>
          <p14:tracePt t="2907" x="10487025" y="2049463"/>
          <p14:tracePt t="2908" x="10434638" y="2049463"/>
          <p14:tracePt t="2910" x="10352088" y="2049463"/>
          <p14:tracePt t="2911" x="10299700" y="2049463"/>
          <p14:tracePt t="2912" x="10256838" y="2049463"/>
          <p14:tracePt t="2913" x="10163175" y="2049463"/>
          <p14:tracePt t="2914" x="10121900" y="2049463"/>
          <p14:tracePt t="2922" x="9702800" y="2090738"/>
          <p14:tracePt t="2923" x="9661525" y="2090738"/>
          <p14:tracePt t="2924" x="9620250" y="2090738"/>
          <p14:tracePt t="2925" x="9567863" y="2090738"/>
          <p14:tracePt t="2940" x="8793163" y="2049463"/>
          <p14:tracePt t="2941" x="8699500" y="2049463"/>
          <p14:tracePt t="2942" x="8658225" y="2049463"/>
          <p14:tracePt t="2957" x="7789863" y="1871663"/>
          <p14:tracePt t="2960" x="7696200" y="1828800"/>
          <p14:tracePt t="2961" x="7559675" y="1828800"/>
          <p14:tracePt t="2962" x="7507288" y="1778000"/>
          <p14:tracePt t="2963" x="7466013" y="1778000"/>
          <p14:tracePt t="2964" x="7424738" y="1778000"/>
          <p14:tracePt t="2972" x="7005638" y="1682750"/>
          <p14:tracePt t="2973" x="6911975" y="1641475"/>
          <p14:tracePt t="2974" x="6869113" y="1641475"/>
          <p14:tracePt t="2992" x="6043613" y="1463675"/>
          <p14:tracePt t="2993" x="5907088" y="1411288"/>
          <p14:tracePt t="2994" x="5865813" y="1411288"/>
          <p14:tracePt t="2995" x="5813425" y="1411288"/>
          <p14:tracePt t="2996" x="5772150" y="1411288"/>
          <p14:tracePt t="3005" x="5405438" y="1317625"/>
          <p14:tracePt t="3025" x="4862513" y="1274763"/>
          <p14:tracePt t="3026" x="4810125" y="1233488"/>
          <p14:tracePt t="3041" x="4579938" y="1233488"/>
          <p14:tracePt t="3043" x="4538663" y="1233488"/>
          <p14:tracePt t="3058" x="4443413" y="1233488"/>
          <p14:tracePt t="3200" x="4443413" y="1181100"/>
          <p14:tracePt t="3398" x="4443413" y="1139825"/>
          <p14:tracePt t="4844" x="4443413" y="1096963"/>
          <p14:tracePt t="4850" x="4443413" y="1046163"/>
          <p14:tracePt t="4859" x="4486275" y="909638"/>
          <p14:tracePt t="4861" x="4527550" y="815975"/>
          <p14:tracePt t="4877" x="4664075" y="271463"/>
          <p14:tracePt t="4879" x="4664075" y="177800"/>
          <p14:tracePt t="4881" x="4664075" y="84138"/>
          <p14:tracePt t="4883" x="4716463" y="0"/>
          <p14:tracePt t="6041" x="4579938" y="396875"/>
          <p14:tracePt t="6043" x="4579938" y="585788"/>
          <p14:tracePt t="6043" x="4579938" y="668338"/>
          <p14:tracePt t="6045" x="4579938" y="763588"/>
          <p14:tracePt t="6046" x="4579938" y="857250"/>
          <p14:tracePt t="6057" x="4579938" y="1630363"/>
          <p14:tracePt t="6058" x="4579938" y="1682750"/>
          <p14:tracePt t="6074" x="4579938" y="2592388"/>
          <p14:tracePt t="6075" x="4579938" y="2635250"/>
          <p14:tracePt t="6092" x="4716463" y="3513138"/>
          <p14:tracePt t="6108" x="4851400" y="4149725"/>
          <p14:tracePt t="6125" x="4987925" y="4557713"/>
          <p14:tracePt t="6127" x="4987925" y="4651375"/>
          <p14:tracePt t="6142" x="5029200" y="4829175"/>
          <p14:tracePt t="6162" x="5081588" y="4881563"/>
          <p14:tracePt t="6224" x="5040313" y="4840288"/>
          <p14:tracePt t="6229" x="5040313" y="4799013"/>
          <p14:tracePt t="6232" x="4997450" y="4799013"/>
          <p14:tracePt t="6237" x="4945063" y="4703763"/>
          <p14:tracePt t="6241" x="4903788" y="4703763"/>
          <p14:tracePt t="6242" x="4903788" y="4610100"/>
          <p14:tracePt t="6245" x="4862513" y="4568825"/>
          <p14:tracePt t="6261" x="4673600" y="4160838"/>
          <p14:tracePt t="6263" x="4673600" y="4108450"/>
          <p14:tracePt t="6264" x="4673600" y="4067175"/>
          <p14:tracePt t="6274" x="4579938" y="3794125"/>
          <p14:tracePt t="6275" x="4579938" y="3743325"/>
          <p14:tracePt t="6293" x="4495800" y="3429000"/>
          <p14:tracePt t="6295" x="4495800" y="3376613"/>
          <p14:tracePt t="6309" x="4402138" y="3146425"/>
          <p14:tracePt t="6326" x="4349750" y="2968625"/>
          <p14:tracePt t="6342" x="4308475" y="2833688"/>
          <p14:tracePt t="6344" x="4308475" y="2781300"/>
          <p14:tracePt t="6359" x="4213225" y="2697163"/>
          <p14:tracePt t="6362" x="4213225" y="2644775"/>
          <p14:tracePt t="6376" x="4171950" y="2560638"/>
          <p14:tracePt t="6395" x="4078288" y="2414588"/>
          <p14:tracePt t="6398" x="4078288" y="2373313"/>
          <p14:tracePt t="6410" x="4035425" y="2332038"/>
          <p14:tracePt t="6414" x="3984625" y="2279650"/>
          <p14:tracePt t="6428" x="3941763" y="2195513"/>
          <p14:tracePt t="6430" x="3900488" y="2195513"/>
          <p14:tracePt t="6445" x="3848100" y="2101850"/>
          <p14:tracePt t="6461" x="3806825" y="2049463"/>
          <p14:tracePt t="6477" x="3763963" y="2006600"/>
          <p14:tracePt t="6494" x="3711575" y="1965325"/>
          <p14:tracePt t="6509" x="3711575" y="1912938"/>
          <p14:tracePt t="6525" x="3670300" y="1912938"/>
          <p14:tracePt t="6581" x="3670300" y="1871663"/>
          <p14:tracePt t="6592" x="3617913" y="1871663"/>
          <p14:tracePt t="6641" x="3617913" y="1828800"/>
          <p14:tracePt t="6663" x="3576638" y="1828800"/>
          <p14:tracePt t="6713" x="3576638" y="1778000"/>
          <p14:tracePt t="6901" x="3576638" y="1735138"/>
          <p14:tracePt t="6914" x="3576638" y="1682750"/>
          <p14:tracePt t="6920" x="3617913" y="1682750"/>
          <p14:tracePt t="6925" x="3617913" y="1641475"/>
          <p14:tracePt t="6943" x="3617913" y="1547813"/>
          <p14:tracePt t="6945" x="3659188" y="1547813"/>
          <p14:tracePt t="6947" x="3659188" y="1504950"/>
          <p14:tracePt t="6959" x="3702050" y="1411288"/>
          <p14:tracePt t="6976" x="3754438" y="1233488"/>
          <p14:tracePt t="6993" x="3795713" y="1096963"/>
          <p14:tracePt t="6994" x="3795713" y="1046163"/>
          <p14:tracePt t="7009" x="3836988" y="950913"/>
          <p14:tracePt t="7026" x="3836988" y="868363"/>
          <p14:tracePt t="7043" x="3889375" y="815975"/>
          <p14:tracePt t="7060" x="3889375" y="773113"/>
          <p14:tracePt t="7350" x="3848100" y="773113"/>
          <p14:tracePt t="16045" x="3889375" y="804863"/>
          <p14:tracePt t="16046" x="3889375" y="857250"/>
          <p14:tracePt t="16052" x="4025900" y="1087438"/>
          <p14:tracePt t="16054" x="4067175" y="1171575"/>
          <p14:tracePt t="16056" x="4119563" y="1265238"/>
          <p14:tracePt t="16058" x="4160838" y="1358900"/>
          <p14:tracePt t="16060" x="4256088" y="1495425"/>
          <p14:tracePt t="16061" x="4297363" y="1536700"/>
          <p14:tracePt t="16063" x="4391025" y="1682750"/>
          <p14:tracePt t="16064" x="4433888" y="1725613"/>
          <p14:tracePt t="16066" x="4568825" y="1860550"/>
          <p14:tracePt t="16067" x="4621213" y="1903413"/>
          <p14:tracePt t="16068" x="4664075" y="1997075"/>
          <p14:tracePt t="16069" x="4716463" y="2090738"/>
          <p14:tracePt t="16072" x="4935538" y="2320925"/>
          <p14:tracePt t="16083" x="5856288" y="3146425"/>
          <p14:tracePt t="16084" x="5949950" y="3230563"/>
          <p14:tracePt t="16101" x="7778750" y="4286250"/>
          <p14:tracePt t="16103" x="8051800" y="4422775"/>
          <p14:tracePt t="16105" x="8281988" y="4516438"/>
          <p14:tracePt t="16106" x="8375650" y="4557713"/>
          <p14:tracePt t="16107" x="8512175" y="4610100"/>
          <p14:tracePt t="16108" x="8647113" y="4651375"/>
          <p14:tracePt t="16109" x="8740775" y="4694238"/>
          <p14:tracePt t="16115" x="9472613" y="4924425"/>
          <p14:tracePt t="16117" x="9745663" y="5018088"/>
          <p14:tracePt t="16132" x="11669713" y="5519738"/>
          <p14:tracePt t="16134" x="11941175" y="5561013"/>
          <p14:tracePt t="16136" x="12171363" y="5613400"/>
          <p14:tracePt t="16648" x="12128500" y="5257800"/>
          <p14:tracePt t="16651" x="12087225" y="5257800"/>
          <p14:tracePt t="16653" x="12034838" y="5257800"/>
          <p14:tracePt t="16666" x="11952288" y="5257800"/>
          <p14:tracePt t="16667" x="11899900" y="5257800"/>
          <p14:tracePt t="16684" x="11763375" y="5257800"/>
          <p14:tracePt t="16699" x="11626850" y="5257800"/>
          <p14:tracePt t="16717" x="11533188" y="5289550"/>
          <p14:tracePt t="16735" x="11491913" y="5289550"/>
          <p14:tracePt t="16771" x="11449050" y="5289550"/>
          <p14:tracePt t="16782" x="11396663" y="5289550"/>
          <p14:tracePt t="16787" x="11396663" y="5257800"/>
          <p14:tracePt t="16801" x="11303000" y="5257800"/>
          <p14:tracePt t="16842" x="11303000" y="5207000"/>
          <p14:tracePt t="16845" x="11261725" y="5207000"/>
          <p14:tracePt t="16852" x="11218863" y="5164138"/>
          <p14:tracePt t="16855" x="11168063" y="5122863"/>
          <p14:tracePt t="16856" x="11125200" y="5122863"/>
          <p14:tracePt t="16866" x="10990263" y="5029200"/>
          <p14:tracePt t="16868" x="10990263" y="4976813"/>
          <p14:tracePt t="16883" x="10717213" y="4799013"/>
          <p14:tracePt t="16900" x="10393363" y="4610100"/>
          <p14:tracePt t="16918" x="10028238" y="4475163"/>
          <p14:tracePt t="16919" x="10028238" y="4432300"/>
          <p14:tracePt t="16920" x="9985375" y="4432300"/>
          <p14:tracePt t="16933" x="9702800" y="4338638"/>
          <p14:tracePt t="16936" x="9661525" y="4297363"/>
          <p14:tracePt t="16937" x="9620250" y="4297363"/>
          <p14:tracePt t="16950" x="9390063" y="4202113"/>
          <p14:tracePt t="16953" x="9296400" y="4202113"/>
          <p14:tracePt t="16967" x="9023350" y="4160838"/>
          <p14:tracePt t="16969" x="8970963" y="4160838"/>
          <p14:tracePt t="16986" x="8562975" y="4160838"/>
          <p14:tracePt t="17001" x="8008938" y="4244975"/>
          <p14:tracePt t="17003" x="7967663" y="4244975"/>
          <p14:tracePt t="17004" x="7831138" y="4286250"/>
          <p14:tracePt t="17006" x="7789863" y="4286250"/>
          <p14:tracePt t="17007" x="7737475" y="4286250"/>
          <p14:tracePt t="17009" x="7643813" y="4327525"/>
          <p14:tracePt t="17010" x="7600950" y="4327525"/>
          <p14:tracePt t="17011" x="7559675" y="4327525"/>
          <p14:tracePt t="17012" x="7466013" y="4379913"/>
          <p14:tracePt t="17014" x="7424738" y="4379913"/>
          <p14:tracePt t="17015" x="7329488" y="4422775"/>
          <p14:tracePt t="17017" x="7235825" y="4422775"/>
          <p14:tracePt t="17018" x="7194550" y="4464050"/>
          <p14:tracePt t="17019" x="7099300" y="4464050"/>
          <p14:tracePt t="17019" x="7058025" y="4464050"/>
          <p14:tracePt t="17021" x="6964363" y="4516438"/>
          <p14:tracePt t="17033" x="6367463" y="4651375"/>
          <p14:tracePt t="17034" x="6326188" y="4694238"/>
          <p14:tracePt t="17035" x="6232525" y="4694238"/>
          <p14:tracePt t="17052" x="5448300" y="4746625"/>
          <p14:tracePt t="17054" x="5270500" y="4787900"/>
          <p14:tracePt t="17068" x="4903788" y="4829175"/>
          <p14:tracePt t="17086" x="4716463" y="4881563"/>
          <p14:tracePt t="17174" x="4716463" y="4924425"/>
          <p14:tracePt t="17190" x="4757738" y="4924425"/>
          <p14:tracePt t="17194" x="4799013" y="4976813"/>
          <p14:tracePt t="17201" x="4894263" y="5018088"/>
          <p14:tracePt t="17218" x="5259388" y="5154613"/>
          <p14:tracePt t="17221" x="5300663" y="5154613"/>
          <p14:tracePt t="17222" x="5353050" y="5195888"/>
          <p14:tracePt t="17224" x="5395913" y="5195888"/>
          <p14:tracePt t="17234" x="5583238" y="5289550"/>
          <p14:tracePt t="17250" x="5897563" y="5383213"/>
          <p14:tracePt t="17252" x="5949950" y="5383213"/>
          <p14:tracePt t="17253" x="5991225" y="5383213"/>
          <p14:tracePt t="17267" x="6180138" y="5426075"/>
          <p14:tracePt t="17268" x="6221413" y="5478463"/>
          <p14:tracePt t="17285" x="6399213" y="5478463"/>
          <p14:tracePt t="17386" x="6367463" y="5478463"/>
          <p14:tracePt t="17392" x="6273800" y="5478463"/>
          <p14:tracePt t="17401" x="6096000" y="5435600"/>
          <p14:tracePt t="17403" x="6043613" y="5394325"/>
          <p14:tracePt t="17405" x="5959475" y="5394325"/>
          <p14:tracePt t="17407" x="5865813" y="5394325"/>
          <p14:tracePt t="17419" x="5448300" y="5257800"/>
          <p14:tracePt t="17420" x="5405438" y="5257800"/>
          <p14:tracePt t="17421" x="5311775" y="5257800"/>
          <p14:tracePt t="17422" x="5270500" y="5207000"/>
          <p14:tracePt t="17423" x="5227638" y="5207000"/>
          <p14:tracePt t="17424" x="5175250" y="5207000"/>
          <p14:tracePt t="17433" x="4716463" y="5122863"/>
          <p14:tracePt t="17434" x="4673600" y="5122863"/>
          <p14:tracePt t="17435" x="4632325" y="5070475"/>
          <p14:tracePt t="17453" x="3806825" y="4892675"/>
          <p14:tracePt t="17455" x="3617913" y="4840288"/>
          <p14:tracePt t="17456" x="3576638" y="4840288"/>
          <p14:tracePt t="17457" x="3481388" y="4799013"/>
          <p14:tracePt t="17459" x="3440113" y="4799013"/>
          <p14:tracePt t="17461" x="3303588" y="4756150"/>
          <p14:tracePt t="17462" x="3251200" y="4756150"/>
          <p14:tracePt t="17463" x="3209925" y="4756150"/>
          <p14:tracePt t="17464" x="3168650" y="4703763"/>
          <p14:tracePt t="17467" x="3032125" y="4703763"/>
          <p14:tracePt t="17468" x="2979738" y="4662488"/>
          <p14:tracePt t="17486" x="2341563" y="4525963"/>
          <p14:tracePt t="17487" x="2300288" y="4525963"/>
          <p14:tracePt t="17489" x="2247900" y="4475163"/>
          <p14:tracePt t="17491" x="2206625" y="4475163"/>
          <p14:tracePt t="17501" x="2070100" y="4432300"/>
          <p14:tracePt t="17517" x="1976438" y="4432300"/>
          <p14:tracePt t="17617" x="1976438" y="4391025"/>
          <p14:tracePt t="17622" x="1976438" y="4297363"/>
          <p14:tracePt t="17624" x="1976438" y="4244975"/>
          <p14:tracePt t="17635" x="1976438" y="3794125"/>
          <p14:tracePt t="17636" x="1976438" y="3700463"/>
          <p14:tracePt t="17638" x="1976438" y="3659188"/>
          <p14:tracePt t="17639" x="1935163" y="3470275"/>
          <p14:tracePt t="17641" x="1935163" y="3429000"/>
          <p14:tracePt t="17642" x="1935163" y="3335338"/>
          <p14:tracePt t="17649" x="1935163" y="3011488"/>
          <p14:tracePt t="17667" x="1882775" y="1965325"/>
          <p14:tracePt t="17669" x="1882775" y="1912938"/>
          <p14:tracePt t="17670" x="1882775" y="1828800"/>
          <p14:tracePt t="17671" x="1882775" y="1778000"/>
          <p14:tracePt t="17673" x="1839913" y="1682750"/>
          <p14:tracePt t="17674" x="1839913" y="1641475"/>
          <p14:tracePt t="17675" x="1839913" y="1600200"/>
          <p14:tracePt t="17676" x="1839913" y="1547813"/>
          <p14:tracePt t="17684" x="1787525" y="1274763"/>
          <p14:tracePt t="17701" x="1704975" y="1046163"/>
          <p14:tracePt t="17717" x="1652588" y="1046163"/>
          <p14:tracePt t="17742" x="1609725" y="1046163"/>
          <p14:tracePt t="17754" x="1568450" y="1046163"/>
          <p14:tracePt t="17769" x="1422400" y="1046163"/>
          <p14:tracePt t="17784" x="1244600" y="1046163"/>
          <p14:tracePt t="17803" x="973138" y="1222375"/>
          <p14:tracePt t="17806" x="973138" y="1265238"/>
          <p14:tracePt t="17807" x="920750" y="1317625"/>
          <p14:tracePt t="17820" x="742950" y="1536700"/>
          <p14:tracePt t="17837" x="554038" y="1860550"/>
          <p14:tracePt t="17854" x="512763" y="2090738"/>
          <p14:tracePt t="17855" x="512763" y="2132013"/>
          <p14:tracePt t="17857" x="512763" y="2184400"/>
          <p14:tracePt t="17871" x="512763" y="2362200"/>
          <p14:tracePt t="17873" x="512763" y="2414588"/>
          <p14:tracePt t="17874" x="544513" y="2414588"/>
          <p14:tracePt t="17885" x="638175" y="2592388"/>
          <p14:tracePt t="17886" x="690563" y="2635250"/>
          <p14:tracePt t="17904" x="962025" y="2959100"/>
          <p14:tracePt t="17908" x="1055688" y="3000375"/>
          <p14:tracePt t="17912" x="1139825" y="3094038"/>
          <p14:tracePt t="17913" x="1233488" y="3146425"/>
          <p14:tracePt t="17916" x="1276350" y="3189288"/>
          <p14:tracePt t="17918" x="1328738" y="3189288"/>
          <p14:tracePt t="17920" x="1422400" y="3230563"/>
          <p14:tracePt t="17934" x="1787525" y="3417888"/>
          <p14:tracePt t="17935" x="1830388" y="3417888"/>
          <p14:tracePt t="17936" x="1830388" y="3460750"/>
          <p14:tracePt t="17951" x="2289175" y="3648075"/>
          <p14:tracePt t="17968" x="2792413" y="3784600"/>
          <p14:tracePt t="17969" x="2833688" y="3784600"/>
          <p14:tracePt t="17970" x="2886075" y="3784600"/>
          <p14:tracePt t="17987" x="3335338" y="3825875"/>
          <p14:tracePt t="17989" x="3429000" y="3825875"/>
          <p14:tracePt t="18002" x="3795713" y="3825875"/>
          <p14:tracePt t="18005" x="3889375" y="3825875"/>
          <p14:tracePt t="18006" x="3932238" y="3825875"/>
          <p14:tracePt t="18023" x="4391025" y="3700463"/>
          <p14:tracePt t="18035" x="4568825" y="3606800"/>
          <p14:tracePt t="18037" x="4621213" y="3606800"/>
          <p14:tracePt t="18053" x="4664075" y="3565525"/>
          <p14:tracePt t="18117" x="4664075" y="3513138"/>
          <p14:tracePt t="18126" x="4664075" y="3470275"/>
          <p14:tracePt t="18135" x="4632325" y="3470275"/>
          <p14:tracePt t="18150" x="4579938" y="3429000"/>
          <p14:tracePt t="18169" x="4495800" y="3376613"/>
          <p14:tracePt t="18188" x="4443413" y="3335338"/>
          <p14:tracePt t="18202" x="4402138" y="3335338"/>
          <p14:tracePt t="18220" x="4349750" y="3335338"/>
          <p14:tracePt t="18236" x="4308475" y="3335338"/>
          <p14:tracePt t="18252" x="4265613" y="3335338"/>
          <p14:tracePt t="18271" x="4265613" y="3292475"/>
          <p14:tracePt t="19211" x="4265613" y="3324225"/>
          <p14:tracePt t="19213" x="4297363" y="3324225"/>
          <p14:tracePt t="19217" x="4297363" y="3365500"/>
          <p14:tracePt t="19220" x="4349750" y="3365500"/>
          <p14:tracePt t="19234" x="4433888" y="3460750"/>
          <p14:tracePt t="19253" x="4568825" y="3554413"/>
          <p14:tracePt t="19269" x="4716463" y="3648075"/>
          <p14:tracePt t="19286" x="4799013" y="3690938"/>
          <p14:tracePt t="19301" x="4851400" y="3690938"/>
          <p14:tracePt t="19319" x="4894263" y="3732213"/>
          <p14:tracePt t="19744" x="4935538" y="3732213"/>
          <p14:tracePt t="20640" x="4987925" y="3732213"/>
          <p14:tracePt t="20643" x="5029200" y="3732213"/>
          <p14:tracePt t="20654" x="5165725" y="3700463"/>
          <p14:tracePt t="20655" x="5259388" y="3700463"/>
          <p14:tracePt t="20657" x="5259388" y="3659188"/>
          <p14:tracePt t="20672" x="5719763" y="3565525"/>
          <p14:tracePt t="20673" x="5761038" y="3565525"/>
          <p14:tracePt t="20674" x="5813425" y="3565525"/>
          <p14:tracePt t="20686" x="6180138" y="3470275"/>
          <p14:tracePt t="20687" x="6262688" y="3470275"/>
          <p14:tracePt t="20689" x="6357938" y="3470275"/>
          <p14:tracePt t="20703" x="6859588" y="3429000"/>
          <p14:tracePt t="20704" x="6911975" y="3429000"/>
          <p14:tracePt t="20706" x="6994525" y="3429000"/>
          <p14:tracePt t="20708" x="7046913" y="3429000"/>
          <p14:tracePt t="20723" x="7550150" y="3429000"/>
          <p14:tracePt t="20724" x="7591425" y="3429000"/>
          <p14:tracePt t="20725" x="7643813" y="3429000"/>
          <p14:tracePt t="20727" x="7685088" y="3460750"/>
          <p14:tracePt t="20728" x="7727950" y="3460750"/>
          <p14:tracePt t="20737" x="7915275" y="3460750"/>
          <p14:tracePt t="20738" x="7956550" y="3460750"/>
          <p14:tracePt t="20755" x="8375650" y="3513138"/>
          <p14:tracePt t="20757" x="8459788" y="3513138"/>
          <p14:tracePt t="20770" x="8783638" y="3513138"/>
          <p14:tracePt t="20772" x="8824913" y="3513138"/>
          <p14:tracePt t="20788" x="9326563" y="3554413"/>
          <p14:tracePt t="20789" x="9378950" y="3554413"/>
          <p14:tracePt t="20790" x="9421813" y="3554413"/>
          <p14:tracePt t="20803" x="9786938" y="3554413"/>
          <p14:tracePt t="20805" x="9839325" y="3554413"/>
          <p14:tracePt t="20805" x="9880600" y="3554413"/>
          <p14:tracePt t="20819" x="10153650" y="3554413"/>
          <p14:tracePt t="20820" x="10206038" y="3554413"/>
          <p14:tracePt t="20837" x="10383838" y="3595688"/>
          <p14:tracePt t="20855" x="10477500" y="3595688"/>
          <p14:tracePt t="21044" x="10434638" y="3595688"/>
          <p14:tracePt t="21050" x="10393363" y="3595688"/>
          <p14:tracePt t="21055" x="10352088" y="3595688"/>
          <p14:tracePt t="21071" x="9932988" y="3648075"/>
          <p14:tracePt t="21072" x="9839325" y="3648075"/>
          <p14:tracePt t="21073" x="9798050" y="3648075"/>
          <p14:tracePt t="21090" x="9023350" y="3470275"/>
          <p14:tracePt t="21092" x="8836025" y="3470275"/>
          <p14:tracePt t="21093" x="8793163" y="3429000"/>
          <p14:tracePt t="21094" x="8740775" y="3429000"/>
          <p14:tracePt t="21106" x="7926388" y="3240088"/>
          <p14:tracePt t="21108" x="7789863" y="3198813"/>
          <p14:tracePt t="21109" x="7696200" y="3198813"/>
          <p14:tracePt t="21111" x="7559675" y="3146425"/>
          <p14:tracePt t="21112" x="7507288" y="3105150"/>
          <p14:tracePt t="21113" x="7372350" y="3105150"/>
          <p14:tracePt t="21114" x="7277100" y="3063875"/>
          <p14:tracePt t="21115" x="7235825" y="3063875"/>
          <p14:tracePt t="21115" x="7142163" y="3011488"/>
          <p14:tracePt t="21120" x="6869113" y="2968625"/>
          <p14:tracePt t="21121" x="6775450" y="2968625"/>
          <p14:tracePt t="21122" x="6734175" y="2927350"/>
          <p14:tracePt t="21137" x="5729288" y="2738438"/>
          <p14:tracePt t="21155" x="4767263" y="2508250"/>
          <p14:tracePt t="21157" x="4632325" y="2508250"/>
          <p14:tracePt t="21159" x="4538663" y="2466975"/>
          <p14:tracePt t="21160" x="4495800" y="2466975"/>
          <p14:tracePt t="21161" x="4402138" y="2466975"/>
          <p14:tracePt t="21172" x="3941763" y="2373313"/>
          <p14:tracePt t="21173" x="3900488" y="2373313"/>
          <p14:tracePt t="21175" x="3806825" y="2332038"/>
          <p14:tracePt t="21176" x="3763963" y="2332038"/>
          <p14:tracePt t="21177" x="3711575" y="2332038"/>
          <p14:tracePt t="21177" x="3670300" y="2332038"/>
          <p14:tracePt t="21186" x="3398838" y="2279650"/>
          <p14:tracePt t="21203" x="2886075" y="2195513"/>
          <p14:tracePt t="21204" x="2886075" y="2143125"/>
          <p14:tracePt t="21205" x="2844800" y="2143125"/>
          <p14:tracePt t="21220" x="2519363" y="2101850"/>
          <p14:tracePt t="21236" x="2300288" y="2049463"/>
          <p14:tracePt t="21256" x="2154238" y="2049463"/>
          <p14:tracePt t="21257" x="2111375" y="2049463"/>
          <p14:tracePt t="21269" x="2070100" y="2049463"/>
          <p14:tracePt t="21354" x="2017713" y="2049463"/>
          <p14:tracePt t="21359" x="2017713" y="2090738"/>
          <p14:tracePt t="21372" x="1976438" y="2132013"/>
          <p14:tracePt t="21389" x="1882775" y="2268538"/>
          <p14:tracePt t="21390" x="1882775" y="2320925"/>
          <p14:tracePt t="21405" x="1787525" y="2498725"/>
          <p14:tracePt t="21420" x="1652588" y="2728913"/>
          <p14:tracePt t="21421" x="1652588" y="2781300"/>
          <p14:tracePt t="21437" x="1516063" y="3094038"/>
          <p14:tracePt t="21453" x="1379538" y="3417888"/>
          <p14:tracePt t="21454" x="1379538" y="3460750"/>
          <p14:tracePt t="21456" x="1379538" y="3513138"/>
          <p14:tracePt t="21458" x="1338263" y="3554413"/>
          <p14:tracePt t="21460" x="1338263" y="3595688"/>
          <p14:tracePt t="21472" x="1285875" y="3921125"/>
          <p14:tracePt t="21474" x="1285875" y="3962400"/>
          <p14:tracePt t="21476" x="1285875" y="4014788"/>
          <p14:tracePt t="21487" x="1201738" y="4327525"/>
          <p14:tracePt t="21507" x="1108075" y="4694238"/>
          <p14:tracePt t="21509" x="1108075" y="4746625"/>
          <p14:tracePt t="21510" x="1108075" y="4787900"/>
          <p14:tracePt t="21524" x="1055688" y="4976813"/>
          <p14:tracePt t="21526" x="1055688" y="5018088"/>
          <p14:tracePt t="21538" x="1055688" y="5195888"/>
          <p14:tracePt t="21556" x="1014413" y="5341938"/>
          <p14:tracePt t="21574" x="1014413" y="5426075"/>
          <p14:tracePt t="21589" x="1014413" y="5478463"/>
          <p14:tracePt t="21611" x="1055688" y="5478463"/>
          <p14:tracePt t="21789" x="1055688" y="5435600"/>
          <p14:tracePt t="21793" x="1055688" y="5394325"/>
          <p14:tracePt t="21803" x="1014413" y="5257800"/>
          <p14:tracePt t="21823" x="836613" y="4892675"/>
          <p14:tracePt t="21825" x="836613" y="4840288"/>
          <p14:tracePt t="21838" x="690563" y="4610100"/>
          <p14:tracePt t="21855" x="512763" y="4338638"/>
          <p14:tracePt t="21857" x="512763" y="4297363"/>
          <p14:tracePt t="21870" x="417513" y="4108450"/>
          <p14:tracePt t="21871" x="376238" y="4108450"/>
          <p14:tracePt t="21872" x="376238" y="4067175"/>
          <p14:tracePt t="21887" x="323850" y="3971925"/>
          <p14:tracePt t="22021" x="282575" y="3930650"/>
          <p14:tracePt t="22028" x="239713" y="3878263"/>
          <p14:tracePt t="22039" x="188913" y="3743325"/>
          <p14:tracePt t="22040" x="146050" y="3743325"/>
          <p14:tracePt t="22056" x="146050" y="3659188"/>
          <p14:tracePt t="28312" x="177800" y="3659188"/>
          <p14:tracePt t="28314" x="230188" y="3690938"/>
          <p14:tracePt t="28327" x="595313" y="4014788"/>
          <p14:tracePt t="28328" x="595313" y="4056063"/>
          <p14:tracePt t="28329" x="638175" y="4097338"/>
          <p14:tracePt t="28346" x="1370013" y="4787900"/>
          <p14:tracePt t="28347" x="1463675" y="4829175"/>
          <p14:tracePt t="28348" x="1557338" y="4924425"/>
          <p14:tracePt t="28349" x="1600200" y="4924425"/>
          <p14:tracePt t="28360" x="2332038" y="5426075"/>
          <p14:tracePt t="28361" x="2373313" y="5478463"/>
          <p14:tracePt t="28363" x="2519363" y="5519738"/>
          <p14:tracePt t="28364" x="2603500" y="5561013"/>
          <p14:tracePt t="28366" x="2740025" y="5656263"/>
          <p14:tracePt t="28368" x="2833688" y="5749925"/>
          <p14:tracePt t="28369" x="2927350" y="5791200"/>
          <p14:tracePt t="28369" x="2970213" y="5843588"/>
          <p14:tracePt t="28375" x="3335338" y="6021388"/>
          <p14:tracePt t="28376" x="3429000" y="6073775"/>
          <p14:tracePt t="28377" x="3471863" y="6115050"/>
          <p14:tracePt t="28378" x="3565525" y="6157913"/>
          <p14:tracePt t="28393" x="4568825" y="6711950"/>
          <p14:tracePt t="28395" x="4664075" y="6711950"/>
          <p14:tracePt t="28396" x="4799013" y="6805613"/>
          <p14:tracePt t="28397" x="4894263" y="6846888"/>
          <p14:tracePt t="28984" x="8061325" y="6816725"/>
          <p14:tracePt t="28986" x="8061325" y="6764338"/>
          <p14:tracePt t="28989" x="8008938" y="6764338"/>
          <p14:tracePt t="28993" x="7967663" y="6764338"/>
          <p14:tracePt t="29011" x="7789863" y="6721475"/>
          <p14:tracePt t="29026" x="7600950" y="6721475"/>
          <p14:tracePt t="29043" x="7466013" y="6721475"/>
          <p14:tracePt t="29060" x="7277100" y="6764338"/>
          <p14:tracePt t="29064" x="7277100" y="6805613"/>
          <p14:tracePt t="29078" x="7194550" y="6805613"/>
          <p14:tracePt t="29098" x="7099300" y="6846888"/>
          <p14:tracePt t="29215" x="7183438" y="6816725"/>
          <p14:tracePt t="29217" x="7224713" y="6764338"/>
          <p14:tracePt t="29220" x="7277100" y="6721475"/>
          <p14:tracePt t="29227" x="7361238" y="6627813"/>
          <p14:tracePt t="29227" x="7413625" y="6586538"/>
          <p14:tracePt t="29229" x="7413625" y="6543675"/>
          <p14:tracePt t="29230" x="7454900" y="6543675"/>
          <p14:tracePt t="29244" x="7685088" y="6315075"/>
          <p14:tracePt t="29262" x="7956550" y="6032500"/>
          <p14:tracePt t="29263" x="8008938" y="6032500"/>
          <p14:tracePt t="29264" x="8008938" y="5989638"/>
          <p14:tracePt t="29280" x="8186738" y="5811838"/>
          <p14:tracePt t="29281" x="8229600" y="5811838"/>
          <p14:tracePt t="29295" x="8375650" y="5624513"/>
          <p14:tracePt t="29313" x="8553450" y="5446713"/>
          <p14:tracePt t="29316" x="8594725" y="5394325"/>
          <p14:tracePt t="29319" x="8594725" y="5353050"/>
          <p14:tracePt t="29321" x="8647113" y="5353050"/>
          <p14:tracePt t="29330" x="8688388" y="5257800"/>
          <p14:tracePt t="29344" x="8783638" y="5164138"/>
          <p14:tracePt t="29345" x="8783638" y="5122863"/>
          <p14:tracePt t="29360" x="8824913" y="5029200"/>
          <p14:tracePt t="29377" x="8918575" y="4933950"/>
          <p14:tracePt t="29396" x="8961438" y="4851400"/>
          <p14:tracePt t="29411" x="9013825" y="4799013"/>
          <p14:tracePt t="29501" x="9055100" y="4799013"/>
          <p14:tracePt t="29508" x="9055100" y="4756150"/>
          <p14:tracePt t="29512" x="9107488" y="4756150"/>
          <p14:tracePt t="29532" x="9148763" y="4662488"/>
          <p14:tracePt t="29545" x="9191625" y="4621213"/>
          <p14:tracePt t="29547" x="9244013" y="4621213"/>
          <p14:tracePt t="29562" x="9244013" y="4568825"/>
          <p14:tracePt t="29563" x="9285288" y="4568825"/>
          <p14:tracePt t="29578" x="9326563" y="4525963"/>
          <p14:tracePt t="29594" x="9326563" y="4484688"/>
          <p14:tracePt t="29597" x="9378950" y="4484688"/>
          <p14:tracePt t="29599" x="9378950" y="4432300"/>
          <p14:tracePt t="29611" x="9421813" y="4432300"/>
          <p14:tracePt t="29627" x="9421813" y="4391025"/>
          <p14:tracePt t="29652" x="9472613" y="4391025"/>
          <p14:tracePt t="29661" x="9472613" y="4349750"/>
          <p14:tracePt t="29979" x="9515475" y="4297363"/>
          <p14:tracePt t="29984" x="9556750" y="4254500"/>
          <p14:tracePt t="29994" x="9609138" y="4160838"/>
          <p14:tracePt t="29995" x="9650413" y="4119563"/>
          <p14:tracePt t="30011" x="9745663" y="4024313"/>
          <p14:tracePt t="30012" x="9786938" y="3983038"/>
          <p14:tracePt t="30028" x="9975850" y="3794125"/>
          <p14:tracePt t="30029" x="9975850" y="3752850"/>
          <p14:tracePt t="30045" x="10110788" y="3617913"/>
          <p14:tracePt t="30061" x="10206038" y="3470275"/>
          <p14:tracePt t="30063" x="10206038" y="3429000"/>
          <p14:tracePt t="30076" x="10288588" y="3335338"/>
          <p14:tracePt t="30094" x="10340975" y="3251200"/>
          <p14:tracePt t="30111" x="10340975" y="3198813"/>
          <p14:tracePt t="30112" x="10383838" y="3198813"/>
          <p14:tracePt t="30127" x="10383838" y="3157538"/>
          <p14:tracePt t="30145" x="10383838" y="3105150"/>
          <p14:tracePt t="30175" x="10352088" y="3105150"/>
          <p14:tracePt t="30180" x="10352088" y="3063875"/>
          <p14:tracePt t="30197" x="10163175" y="3021013"/>
          <p14:tracePt t="30214" x="9985375" y="3021013"/>
          <p14:tracePt t="30217" x="9932988" y="2968625"/>
          <p14:tracePt t="30219" x="9891713" y="2968625"/>
          <p14:tracePt t="30229" x="9798050" y="2968625"/>
          <p14:tracePt t="30230" x="9755188" y="2968625"/>
          <p14:tracePt t="30246" x="9567863" y="2968625"/>
          <p14:tracePt t="30249" x="9525000" y="2968625"/>
          <p14:tracePt t="30250" x="9472613" y="2968625"/>
          <p14:tracePt t="30263" x="9390063" y="3011488"/>
          <p14:tracePt t="30277" x="9253538" y="3052763"/>
          <p14:tracePt t="30295" x="9159875" y="3105150"/>
          <p14:tracePt t="30314" x="9107488" y="3105150"/>
          <p14:tracePt t="30331" x="9066213" y="3105150"/>
          <p14:tracePt t="30346" x="9066213" y="3146425"/>
          <p14:tracePt t="30363" x="9023350" y="3146425"/>
          <p14:tracePt t="30533" x="8970963" y="3189288"/>
          <p14:tracePt t="30537" x="8929688" y="3189288"/>
          <p14:tracePt t="30539" x="8836025" y="3240088"/>
          <p14:tracePt t="30546" x="8562975" y="3376613"/>
          <p14:tracePt t="30548" x="8521700" y="3417888"/>
          <p14:tracePt t="30562" x="7874000" y="3836988"/>
          <p14:tracePt t="30564" x="7789863" y="3878263"/>
          <p14:tracePt t="30566" x="7696200" y="3921125"/>
          <p14:tracePt t="30568" x="7600950" y="4014788"/>
          <p14:tracePt t="30577" x="7194550" y="4286250"/>
          <p14:tracePt t="30579" x="7058025" y="4338638"/>
          <p14:tracePt t="30581" x="6964363" y="4379913"/>
          <p14:tracePt t="30582" x="6911975" y="4422775"/>
          <p14:tracePt t="30598" x="6180138" y="4787900"/>
          <p14:tracePt t="30600" x="6096000" y="4881563"/>
          <p14:tracePt t="30601" x="6043613" y="4881563"/>
          <p14:tracePt t="30614" x="5541963" y="5111750"/>
          <p14:tracePt t="30629" x="5133975" y="5300663"/>
          <p14:tracePt t="30630" x="5081588" y="5300663"/>
          <p14:tracePt t="30646" x="4810125" y="5383213"/>
          <p14:tracePt t="30668" x="4716463" y="5435600"/>
          <p14:tracePt t="32717" x="4757738" y="5435600"/>
          <p14:tracePt t="32723" x="4799013" y="5435600"/>
          <p14:tracePt t="32736" x="4851400" y="5435600"/>
          <p14:tracePt t="32748" x="4894263" y="5435600"/>
          <p14:tracePt t="32765" x="5081588" y="5353050"/>
          <p14:tracePt t="32780" x="5353050" y="5257800"/>
          <p14:tracePt t="32783" x="5395913" y="5257800"/>
          <p14:tracePt t="32785" x="5448300" y="5257800"/>
          <p14:tracePt t="32795" x="5626100" y="5164138"/>
          <p14:tracePt t="32796" x="5667375" y="5164138"/>
          <p14:tracePt t="32814" x="6084888" y="5080000"/>
          <p14:tracePt t="32815" x="6127750" y="5029200"/>
          <p14:tracePt t="32817" x="6180138" y="5029200"/>
          <p14:tracePt t="32831" x="6399213" y="4986338"/>
          <p14:tracePt t="32846" x="6492875" y="4986338"/>
          <p14:tracePt t="32863" x="6545263" y="4986338"/>
          <p14:tracePt t="32963" x="6545263" y="4933950"/>
          <p14:tracePt t="33136" x="6503988" y="4933950"/>
          <p14:tracePt t="33178" x="6462713" y="4933950"/>
          <p14:tracePt t="33196" x="6410325" y="4933950"/>
          <p14:tracePt t="33203" x="6367463" y="4933950"/>
          <p14:tracePt t="33213" x="6326188" y="5018088"/>
          <p14:tracePt t="33230" x="6232525" y="5154613"/>
          <p14:tracePt t="33246" x="6232525" y="5207000"/>
          <p14:tracePt t="33266" x="6629400" y="4986338"/>
          <p14:tracePt t="33270" x="6765925" y="4933950"/>
          <p14:tracePt t="33272" x="6816725" y="4892675"/>
          <p14:tracePt t="33273" x="6911975" y="4892675"/>
          <p14:tracePt t="33275" x="6953250" y="4851400"/>
          <p14:tracePt t="33276" x="6994525" y="4851400"/>
          <p14:tracePt t="33278" x="7046913" y="4851400"/>
          <p14:tracePt t="33281" x="7089775" y="4851400"/>
          <p14:tracePt t="33283" x="7183438" y="4851400"/>
          <p14:tracePt t="33284" x="7224713" y="4851400"/>
          <p14:tracePt t="33297" x="7497763" y="5018088"/>
          <p14:tracePt t="33298" x="7497763" y="5070475"/>
          <p14:tracePt t="33558" x="7643813" y="4986338"/>
          <p14:tracePt t="33563" x="7778750" y="4892675"/>
          <p14:tracePt t="33571" x="8051800" y="4851400"/>
          <p14:tracePt t="33575" x="8061325" y="4881563"/>
          <p14:tracePt t="33578" x="8008938" y="4933950"/>
          <p14:tracePt t="33585" x="7874000" y="5070475"/>
          <p14:tracePt t="33595" x="7915275" y="5070475"/>
          <p14:tracePt t="33604" x="7915275" y="5111750"/>
          <p14:tracePt t="33618" x="7831138" y="5207000"/>
          <p14:tracePt t="33620" x="7789863" y="5207000"/>
          <p14:tracePt t="33623" x="7789863" y="5248275"/>
          <p14:tracePt t="33624" x="7737475" y="5248275"/>
          <p14:tracePt t="33632" x="7600950" y="5300663"/>
          <p14:tracePt t="33633" x="7507288" y="5300663"/>
          <p14:tracePt t="33634" x="7466013" y="5300663"/>
          <p14:tracePt t="33648" x="6964363" y="5383213"/>
          <p14:tracePt t="33650" x="6911975" y="5383213"/>
          <p14:tracePt t="33666" x="6096000" y="5478463"/>
          <p14:tracePt t="33668" x="6002338" y="5478463"/>
          <p14:tracePt t="33669" x="5865813" y="5478463"/>
          <p14:tracePt t="33671" x="5729288" y="5478463"/>
          <p14:tracePt t="33672" x="5678488" y="5478463"/>
          <p14:tracePt t="33674" x="5500688" y="5478463"/>
          <p14:tracePt t="33675" x="5448300" y="5478463"/>
          <p14:tracePt t="33682" x="5081588" y="5478463"/>
          <p14:tracePt t="33683" x="4945063" y="5478463"/>
          <p14:tracePt t="33684" x="4862513" y="5478463"/>
          <p14:tracePt t="33685" x="4767263" y="5478463"/>
          <p14:tracePt t="33698" x="3900488" y="5394325"/>
          <p14:tracePt t="33700" x="3670300" y="5353050"/>
          <p14:tracePt t="33701" x="3617913" y="5353050"/>
          <p14:tracePt t="33702" x="3533775" y="5353050"/>
          <p14:tracePt t="33715" x="2667000" y="5164138"/>
          <p14:tracePt t="33716" x="2571750" y="5164138"/>
          <p14:tracePt t="33734" x="1568450" y="4986338"/>
          <p14:tracePt t="33738" x="1474788" y="4933950"/>
          <p14:tracePt t="33740" x="1379538" y="4933950"/>
          <p14:tracePt t="33741" x="1338263" y="4892675"/>
          <p14:tracePt t="33743" x="1285875" y="4892675"/>
          <p14:tracePt t="33746" x="1244600" y="4892675"/>
          <p14:tracePt t="33747" x="1201738" y="4892675"/>
          <p14:tracePt t="33767" x="1108075" y="4892675"/>
          <p14:tracePt t="33785" x="1014413" y="4976813"/>
          <p14:tracePt t="33787" x="1014413" y="5018088"/>
          <p14:tracePt t="33788" x="1014413" y="5070475"/>
          <p14:tracePt t="33801" x="1014413" y="5248275"/>
          <p14:tracePt t="33804" x="1014413" y="5300663"/>
          <p14:tracePt t="33818" x="1098550" y="5478463"/>
          <p14:tracePt t="33832" x="1192213" y="5613400"/>
          <p14:tracePt t="33836" x="1233488" y="5665788"/>
          <p14:tracePt t="33838" x="1233488" y="5708650"/>
          <p14:tracePt t="33848" x="1276350" y="5749925"/>
          <p14:tracePt t="33867" x="1422400" y="5843588"/>
          <p14:tracePt t="33884" x="1504950" y="5843588"/>
          <p14:tracePt t="33899" x="1600200" y="5843588"/>
          <p14:tracePt t="33916" x="1641475" y="5843588"/>
          <p14:tracePt t="33919" x="1693863" y="5843588"/>
          <p14:tracePt t="33933" x="1787525" y="5811838"/>
          <p14:tracePt t="33950" x="1965325" y="5761038"/>
          <p14:tracePt t="33953" x="2008188" y="5761038"/>
          <p14:tracePt t="33954" x="2060575" y="5761038"/>
          <p14:tracePt t="33968" x="2373313" y="5718175"/>
          <p14:tracePt t="33970" x="2519363" y="5718175"/>
          <p14:tracePt t="33971" x="2562225" y="5718175"/>
          <p14:tracePt t="33973" x="2603500" y="5718175"/>
          <p14:tracePt t="33975" x="2697163" y="5718175"/>
          <p14:tracePt t="33983" x="2927350" y="5749925"/>
          <p14:tracePt t="33985" x="3022600" y="5749925"/>
          <p14:tracePt t="33987" x="3063875" y="5749925"/>
          <p14:tracePt t="33988" x="3105150" y="5749925"/>
          <p14:tracePt t="33989" x="3157538" y="5749925"/>
          <p14:tracePt t="33997" x="3387725" y="5749925"/>
          <p14:tracePt t="33998" x="3429000" y="5749925"/>
          <p14:tracePt t="34018" x="4067175" y="5749925"/>
          <p14:tracePt t="34020" x="4160838" y="5749925"/>
          <p14:tracePt t="34022" x="4203700" y="5749925"/>
          <p14:tracePt t="34023" x="4256088" y="5749925"/>
          <p14:tracePt t="34033" x="4433888" y="5749925"/>
          <p14:tracePt t="34034" x="4486275" y="5749925"/>
          <p14:tracePt t="34048" x="4664075" y="5749925"/>
          <p14:tracePt t="34050" x="4716463" y="5749925"/>
          <p14:tracePt t="34066" x="4757738" y="5749925"/>
          <p14:tracePt t="34085" x="4632325" y="5749925"/>
          <p14:tracePt t="34088" x="4538663" y="5749925"/>
          <p14:tracePt t="34090" x="4495800" y="5718175"/>
          <p14:tracePt t="34102" x="4171950" y="5624513"/>
          <p14:tracePt t="34106" x="4078288" y="5583238"/>
          <p14:tracePt t="34109" x="3984625" y="5530850"/>
          <p14:tracePt t="34111" x="3941763" y="5487988"/>
          <p14:tracePt t="34113" x="3848100" y="5446713"/>
          <p14:tracePt t="34117" x="3763963" y="5394325"/>
          <p14:tracePt t="34131" x="3533775" y="5216525"/>
          <p14:tracePt t="34133" x="3481388" y="5164138"/>
          <p14:tracePt t="34147" x="3440113" y="5080000"/>
          <p14:tracePt t="34165" x="3398838" y="4933950"/>
          <p14:tracePt t="34166" x="3398838" y="4892675"/>
          <p14:tracePt t="34184" x="2979738" y="4756150"/>
          <p14:tracePt t="34186" x="2886075" y="4756150"/>
          <p14:tracePt t="34188" x="2708275" y="4787900"/>
          <p14:tracePt t="34189" x="2708275" y="4840288"/>
          <p14:tracePt t="34191" x="2614613" y="4881563"/>
          <p14:tracePt t="34192" x="2571750" y="4881563"/>
          <p14:tracePt t="34199" x="2247900" y="5207000"/>
          <p14:tracePt t="34200" x="2154238" y="5300663"/>
          <p14:tracePt t="34201" x="2154238" y="5341938"/>
          <p14:tracePt t="34202" x="2111375" y="5435600"/>
          <p14:tracePt t="34215" x="2070100" y="5519738"/>
          <p14:tracePt t="34547" x="2195513" y="5519738"/>
          <p14:tracePt t="34557" x="2603500" y="5446713"/>
          <p14:tracePt t="34565" x="3022600" y="5394325"/>
          <p14:tracePt t="34572" x="3565525" y="5353050"/>
          <p14:tracePt t="34575" x="3754438" y="5353050"/>
          <p14:tracePt t="34577" x="3836988" y="5353050"/>
          <p14:tracePt t="34580" x="3932238" y="5353050"/>
          <p14:tracePt t="34583" x="4203700" y="5353050"/>
          <p14:tracePt t="34586" x="4297363" y="5353050"/>
          <p14:tracePt t="34588" x="4391025" y="5353050"/>
          <p14:tracePt t="34590" x="4486275" y="5353050"/>
          <p14:tracePt t="34590" x="4568825" y="5353050"/>
          <p14:tracePt t="34592" x="4664075" y="5353050"/>
          <p14:tracePt t="34593" x="4716463" y="5353050"/>
          <p14:tracePt t="34597" x="4935538" y="5353050"/>
          <p14:tracePt t="34617" x="5489575" y="5383213"/>
          <p14:tracePt t="34619" x="5583238" y="5383213"/>
          <p14:tracePt t="34621" x="5626100" y="5383213"/>
          <p14:tracePt t="34623" x="5626100" y="5435600"/>
          <p14:tracePt t="34635" x="5856288" y="5435600"/>
          <p14:tracePt t="34638" x="5897563" y="5478463"/>
          <p14:tracePt t="34651" x="5991225" y="5519738"/>
          <p14:tracePt t="34652" x="6032500" y="5519738"/>
          <p14:tracePt t="34666" x="6084888" y="5519738"/>
          <p14:tracePt t="34749" x="6127750" y="5487988"/>
          <p14:tracePt t="34765" x="6180138" y="5487988"/>
          <p14:tracePt t="34770" x="6180138" y="5446713"/>
          <p14:tracePt t="34784" x="6221413" y="5446713"/>
          <p14:tracePt t="34825" x="6221413" y="5394325"/>
          <p14:tracePt t="35088" x="6180138" y="5394325"/>
          <p14:tracePt t="35093" x="6137275" y="5353050"/>
          <p14:tracePt t="35099" x="6096000" y="5353050"/>
          <p14:tracePt t="35115" x="5865813" y="5300663"/>
          <p14:tracePt t="35117" x="5813425" y="5300663"/>
          <p14:tracePt t="35132" x="5500688" y="5257800"/>
          <p14:tracePt t="35148" x="5081588" y="5216525"/>
          <p14:tracePt t="35167" x="4632325" y="5164138"/>
          <p14:tracePt t="35170" x="4538663" y="5122863"/>
          <p14:tracePt t="35172" x="4443413" y="5122863"/>
          <p14:tracePt t="35174" x="4402138" y="5122863"/>
          <p14:tracePt t="35175" x="4349750" y="5122863"/>
          <p14:tracePt t="35177" x="4308475" y="5122863"/>
          <p14:tracePt t="35181" x="4171950" y="5080000"/>
          <p14:tracePt t="35182" x="4130675" y="5080000"/>
          <p14:tracePt t="35198" x="3617913" y="5029200"/>
          <p14:tracePt t="35200" x="3576638" y="5029200"/>
          <p14:tracePt t="35202" x="3481388" y="5029200"/>
          <p14:tracePt t="35204" x="3398838" y="5029200"/>
          <p14:tracePt t="35214" x="3116263" y="4986338"/>
          <p14:tracePt t="35216" x="3073400" y="4986338"/>
          <p14:tracePt t="35217" x="3032125" y="4986338"/>
          <p14:tracePt t="35231" x="2667000" y="4986338"/>
          <p14:tracePt t="35235" x="2614613" y="4986338"/>
          <p14:tracePt t="35237" x="2571750" y="4986338"/>
          <p14:tracePt t="35238" x="2519363" y="4986338"/>
          <p14:tracePt t="35248" x="2384425" y="4986338"/>
          <p14:tracePt t="35250" x="2341563" y="4986338"/>
          <p14:tracePt t="35267" x="2206625" y="4986338"/>
          <p14:tracePt t="35285" x="2111375" y="4986338"/>
          <p14:tracePt t="36287" x="2111375" y="4933950"/>
          <p14:tracePt t="36293" x="2154238" y="4892675"/>
          <p14:tracePt t="36301" x="2195513" y="4851400"/>
          <p14:tracePt t="36316" x="2332038" y="4714875"/>
          <p14:tracePt t="36318" x="2373313" y="4714875"/>
          <p14:tracePt t="36319" x="2425700" y="4662488"/>
          <p14:tracePt t="36336" x="2740025" y="4432300"/>
          <p14:tracePt t="36337" x="2792413" y="4391025"/>
          <p14:tracePt t="36338" x="2833688" y="4391025"/>
          <p14:tracePt t="36339" x="2886075" y="4349750"/>
          <p14:tracePt t="36352" x="3251200" y="4160838"/>
          <p14:tracePt t="36354" x="3294063" y="4119563"/>
          <p14:tracePt t="36355" x="3335338" y="4119563"/>
          <p14:tracePt t="36365" x="3524250" y="4024313"/>
          <p14:tracePt t="36366" x="3565525" y="4024313"/>
          <p14:tracePt t="36368" x="3617913" y="3983038"/>
          <p14:tracePt t="36383" x="3795713" y="3889375"/>
          <p14:tracePt t="36385" x="3889375" y="3889375"/>
          <p14:tracePt t="36399" x="4119563" y="3794125"/>
          <p14:tracePt t="36414" x="4297363" y="3752850"/>
          <p14:tracePt t="36434" x="4486275" y="3700463"/>
          <p14:tracePt t="36452" x="4527550" y="3700463"/>
          <p14:tracePt t="36473" x="4527550" y="3659188"/>
          <p14:tracePt t="37279" x="4527550" y="3617913"/>
          <p14:tracePt t="37286" x="4527550" y="3565525"/>
          <p14:tracePt t="37309" x="4527550" y="3522663"/>
          <p14:tracePt t="37322" x="4527550" y="3470275"/>
          <p14:tracePt t="37353" x="4527550" y="3429000"/>
          <p14:tracePt t="37573" x="4527550" y="3387725"/>
          <p14:tracePt t="37583" x="4495800" y="3387725"/>
          <p14:tracePt t="37588" x="4495800" y="3335338"/>
          <p14:tracePt t="37599" x="4495800" y="3292475"/>
          <p14:tracePt t="37748" x="4527550" y="3292475"/>
          <p14:tracePt t="37753" x="4568825" y="3251200"/>
          <p14:tracePt t="37754" x="4621213" y="3251200"/>
          <p14:tracePt t="37768" x="5122863" y="3198813"/>
          <p14:tracePt t="37769" x="5218113" y="3157538"/>
          <p14:tracePt t="37771" x="5300663" y="3157538"/>
          <p14:tracePt t="37772" x="5353050" y="3157538"/>
          <p14:tracePt t="37774" x="5448300" y="3157538"/>
          <p14:tracePt t="37775" x="5489575" y="3105150"/>
          <p14:tracePt t="37786" x="6032500" y="3105150"/>
          <p14:tracePt t="37787" x="6127750" y="3105150"/>
          <p14:tracePt t="37789" x="6221413" y="3105150"/>
          <p14:tracePt t="37790" x="6262688" y="3105150"/>
          <p14:tracePt t="37791" x="6315075" y="3105150"/>
          <p14:tracePt t="37792" x="6399213" y="3105150"/>
          <p14:tracePt t="37793" x="6492875" y="3105150"/>
          <p14:tracePt t="37794" x="6545263" y="3105150"/>
          <p14:tracePt t="37795" x="6588125" y="3105150"/>
          <p14:tracePt t="37795" x="6629400" y="3105150"/>
          <p14:tracePt t="37800" x="6859588" y="3105150"/>
          <p14:tracePt t="37801" x="6911975" y="3105150"/>
          <p14:tracePt t="37802" x="6953250" y="3105150"/>
          <p14:tracePt t="37819" x="7821613" y="3189288"/>
          <p14:tracePt t="37820" x="7956550" y="3240088"/>
          <p14:tracePt t="37822" x="8051800" y="3240088"/>
          <p14:tracePt t="37823" x="8093075" y="3282950"/>
          <p14:tracePt t="37824" x="8145463" y="3282950"/>
          <p14:tracePt t="37825" x="8229600" y="3324225"/>
          <p14:tracePt t="37826" x="8281988" y="3324225"/>
          <p14:tracePt t="37828" x="8416925" y="3376613"/>
          <p14:tracePt t="37829" x="8459788" y="3376613"/>
          <p14:tracePt t="37830" x="8512175" y="3376613"/>
          <p14:tracePt t="37830" x="8553450" y="3376613"/>
          <p14:tracePt t="37833" x="8688388" y="3417888"/>
          <p14:tracePt t="37853" x="9745663" y="3648075"/>
          <p14:tracePt t="37854" x="9839325" y="3648075"/>
          <p14:tracePt t="37856" x="9923463" y="3648075"/>
          <p14:tracePt t="37857" x="9975850" y="3648075"/>
          <p14:tracePt t="37859" x="10058400" y="3690938"/>
          <p14:tracePt t="37861" x="10153650" y="3690938"/>
          <p14:tracePt t="37862" x="10206038" y="3690938"/>
          <p14:tracePt t="37863" x="10247313" y="3690938"/>
          <p14:tracePt t="37864" x="10288588" y="3743325"/>
          <p14:tracePt t="37867" x="10383838" y="3743325"/>
          <p14:tracePt t="37884" x="10885488" y="3743325"/>
          <p14:tracePt t="37900" x="11072813" y="3743325"/>
          <p14:tracePt t="37901" x="11115675" y="3743325"/>
          <p14:tracePt t="38052" x="11083925" y="3743325"/>
          <p14:tracePt t="38058" x="10990263" y="3743325"/>
          <p14:tracePt t="38060" x="10895013" y="3743325"/>
          <p14:tracePt t="38068" x="10623550" y="3743325"/>
          <p14:tracePt t="38069" x="10529888" y="3743325"/>
          <p14:tracePt t="38086" x="9755188" y="3878263"/>
          <p14:tracePt t="38087" x="9661525" y="3921125"/>
          <p14:tracePt t="38102" x="8836025" y="4149725"/>
          <p14:tracePt t="38104" x="8740775" y="4202113"/>
          <p14:tracePt t="38105" x="8658225" y="4202113"/>
          <p14:tracePt t="38107" x="8521700" y="4244975"/>
          <p14:tracePt t="38108" x="8469313" y="4244975"/>
          <p14:tracePt t="38110" x="8428038" y="4286250"/>
          <p14:tracePt t="38113" x="8197850" y="4338638"/>
          <p14:tracePt t="38114" x="8156575" y="4338638"/>
          <p14:tracePt t="38118" x="8008938" y="4379913"/>
          <p14:tracePt t="38119" x="7926388" y="4422775"/>
          <p14:tracePt t="38120" x="7874000" y="4422775"/>
          <p14:tracePt t="38120" x="7831138" y="4422775"/>
          <p14:tracePt t="38135" x="7235825" y="4651375"/>
          <p14:tracePt t="38136" x="7194550" y="4651375"/>
          <p14:tracePt t="38153" x="6775450" y="4787900"/>
          <p14:tracePt t="38155" x="6734175" y="4787900"/>
          <p14:tracePt t="38168" x="6545263" y="4840288"/>
          <p14:tracePt t="38186" x="6462713" y="4881563"/>
          <p14:tracePt t="38253" x="6492875" y="4881563"/>
          <p14:tracePt t="38257" x="6588125" y="4881563"/>
          <p14:tracePt t="38260" x="6629400" y="4881563"/>
          <p14:tracePt t="38264" x="6765925" y="4851400"/>
          <p14:tracePt t="38267" x="6816725" y="4851400"/>
          <p14:tracePt t="38270" x="6994525" y="4799013"/>
          <p14:tracePt t="38273" x="7089775" y="4756150"/>
          <p14:tracePt t="38275" x="7183438" y="4756150"/>
          <p14:tracePt t="38276" x="7224713" y="4714875"/>
          <p14:tracePt t="38280" x="7413625" y="4662488"/>
          <p14:tracePt t="38283" x="7497763" y="4662488"/>
          <p14:tracePt t="38285" x="7685088" y="4621213"/>
          <p14:tracePt t="38286" x="7727950" y="4568825"/>
          <p14:tracePt t="38287" x="7778750" y="4568825"/>
          <p14:tracePt t="38290" x="7956550" y="4525963"/>
          <p14:tracePt t="38299" x="8323263" y="4432300"/>
          <p14:tracePt t="38300" x="8416925" y="4432300"/>
          <p14:tracePt t="38301" x="8416925" y="4391025"/>
          <p14:tracePt t="38318" x="8961438" y="4254500"/>
          <p14:tracePt t="38319" x="9013825" y="4254500"/>
          <p14:tracePt t="38334" x="9107488" y="4202113"/>
          <p14:tracePt t="38403" x="9066213" y="4202113"/>
          <p14:tracePt t="38409" x="9023350" y="4202113"/>
          <p14:tracePt t="38417" x="8970963" y="4202113"/>
          <p14:tracePt t="38420" x="8929688" y="4202113"/>
          <p14:tracePt t="38438" x="8699500" y="4286250"/>
          <p14:tracePt t="38440" x="8605838" y="4286250"/>
          <p14:tracePt t="38452" x="8428038" y="4338638"/>
          <p14:tracePt t="38469" x="8291513" y="4338638"/>
          <p14:tracePt t="38470" x="8291513" y="4379913"/>
          <p14:tracePt t="38472" x="8239125" y="4379913"/>
          <p14:tracePt t="38485" x="8197850" y="4379913"/>
          <p14:tracePt t="38502" x="8156575" y="4379913"/>
          <p14:tracePt t="38632" x="8186738" y="4379913"/>
          <p14:tracePt t="38637" x="8229600" y="4379913"/>
          <p14:tracePt t="38651" x="8416925" y="4379913"/>
          <p14:tracePt t="38652" x="8416925" y="4349750"/>
          <p14:tracePt t="38653" x="8459788" y="4349750"/>
          <p14:tracePt t="38668" x="8688388" y="4297363"/>
          <p14:tracePt t="38670" x="8740775" y="4297363"/>
          <p14:tracePt t="38686" x="8783638" y="4254500"/>
          <p14:tracePt t="38735" x="8740775" y="4254500"/>
          <p14:tracePt t="38739" x="8658225" y="4286250"/>
          <p14:tracePt t="38750" x="8334375" y="4379913"/>
          <p14:tracePt t="38752" x="8239125" y="4379913"/>
          <p14:tracePt t="38754" x="8239125" y="4422775"/>
          <p14:tracePt t="38756" x="8156575" y="4422775"/>
          <p14:tracePt t="38757" x="8061325" y="4422775"/>
          <p14:tracePt t="38757" x="8061325" y="4475163"/>
          <p14:tracePt t="38766" x="7737475" y="4568825"/>
          <p14:tracePt t="38787" x="6964363" y="4746625"/>
          <p14:tracePt t="38789" x="6869113" y="4787900"/>
          <p14:tracePt t="38790" x="6827838" y="4787900"/>
          <p14:tracePt t="38805" x="6326188" y="4933950"/>
          <p14:tracePt t="38807" x="6273800" y="4933950"/>
          <p14:tracePt t="38809" x="6232525" y="4933950"/>
          <p14:tracePt t="38818" x="6002338" y="4976813"/>
          <p14:tracePt t="38837" x="5678488" y="5018088"/>
          <p14:tracePt t="38839" x="5635625" y="5070475"/>
          <p14:tracePt t="38854" x="5541963" y="5070475"/>
          <p14:tracePt t="38923" x="5583238" y="5070475"/>
          <p14:tracePt t="38929" x="5626100" y="5029200"/>
          <p14:tracePt t="38936" x="5719763" y="5029200"/>
          <p14:tracePt t="38938" x="5761038" y="4986338"/>
          <p14:tracePt t="38939" x="5813425" y="4986338"/>
          <p14:tracePt t="38950" x="6180138" y="4851400"/>
          <p14:tracePt t="38954" x="6357938" y="4799013"/>
          <p14:tracePt t="38956" x="6492875" y="4756150"/>
          <p14:tracePt t="38958" x="6545263" y="4714875"/>
          <p14:tracePt t="38959" x="6629400" y="4662488"/>
          <p14:tracePt t="38960" x="6681788" y="4662488"/>
          <p14:tracePt t="38968" x="7089775" y="4525963"/>
          <p14:tracePt t="38969" x="7131050" y="4525963"/>
          <p14:tracePt t="38971" x="7224713" y="4484688"/>
          <p14:tracePt t="38971" x="7277100" y="4484688"/>
          <p14:tracePt t="38973" x="7319963" y="4432300"/>
          <p14:tracePt t="38986" x="8051800" y="4202113"/>
          <p14:tracePt t="38988" x="8186738" y="4202113"/>
          <p14:tracePt t="38988" x="8229600" y="4160838"/>
          <p14:tracePt t="38989" x="8281988" y="4160838"/>
          <p14:tracePt t="39000" x="8740775" y="4024313"/>
          <p14:tracePt t="39001" x="8783638" y="4024313"/>
          <p14:tracePt t="39002" x="8824913" y="4024313"/>
          <p14:tracePt t="39018" x="9285288" y="3889375"/>
          <p14:tracePt t="39019" x="9326563" y="3889375"/>
          <p14:tracePt t="39036" x="9378950" y="3889375"/>
          <p14:tracePt t="39081" x="9337675" y="3889375"/>
          <p14:tracePt t="39087" x="9201150" y="3889375"/>
          <p14:tracePt t="39090" x="9159875" y="3889375"/>
          <p14:tracePt t="39093" x="9066213" y="3889375"/>
          <p14:tracePt t="39095" x="8970963" y="3921125"/>
          <p14:tracePt t="39098" x="8929688" y="3921125"/>
          <p14:tracePt t="39100" x="8836025" y="3921125"/>
          <p14:tracePt t="39102" x="8740775" y="3921125"/>
          <p14:tracePt t="39103" x="8699500" y="3971925"/>
          <p14:tracePt t="39105" x="8605838" y="3971925"/>
          <p14:tracePt t="39106" x="8562975" y="4014788"/>
          <p14:tracePt t="39108" x="8469313" y="4014788"/>
          <p14:tracePt t="39109" x="8428038" y="4014788"/>
          <p14:tracePt t="39112" x="8239125" y="4056063"/>
          <p14:tracePt t="39118" x="8008938" y="4056063"/>
          <p14:tracePt t="39119" x="7926388" y="4108450"/>
          <p14:tracePt t="39120" x="7874000" y="4108450"/>
          <p14:tracePt t="39121" x="7831138" y="4108450"/>
          <p14:tracePt t="39135" x="7058025" y="4244975"/>
          <p14:tracePt t="39136" x="6911975" y="4244975"/>
          <p14:tracePt t="39138" x="6869113" y="4244975"/>
          <p14:tracePt t="39139" x="6775450" y="4286250"/>
          <p14:tracePt t="39140" x="6691313" y="4286250"/>
          <p14:tracePt t="39141" x="6640513" y="4286250"/>
          <p14:tracePt t="39142" x="6597650" y="4286250"/>
          <p14:tracePt t="39143" x="6503988" y="4338638"/>
          <p14:tracePt t="39151" x="6137275" y="4379913"/>
          <p14:tracePt t="39155" x="5865813" y="4379913"/>
          <p14:tracePt t="39156" x="5813425" y="4422775"/>
          <p14:tracePt t="39157" x="5772150" y="4422775"/>
          <p14:tracePt t="39158" x="5729288" y="4422775"/>
          <p14:tracePt t="39159" x="5678488" y="4422775"/>
          <p14:tracePt t="39159" x="5635625" y="4422775"/>
          <p14:tracePt t="39171" x="5227638" y="4475163"/>
          <p14:tracePt t="39172" x="5081588" y="4516438"/>
          <p14:tracePt t="39173" x="5040313" y="4516438"/>
          <p14:tracePt t="39174" x="4997450" y="4516438"/>
          <p14:tracePt t="39186" x="4673600" y="4568825"/>
          <p14:tracePt t="39187" x="4632325" y="4568825"/>
          <p14:tracePt t="39205" x="4495800" y="4568825"/>
          <p14:tracePt t="40028" x="4527550" y="4568825"/>
          <p14:tracePt t="40035" x="4568825" y="4484688"/>
          <p14:tracePt t="40036" x="4621213" y="4484688"/>
          <p14:tracePt t="40039" x="4621213" y="4432300"/>
          <p14:tracePt t="40052" x="4443413" y="4432300"/>
          <p14:tracePt t="40071" x="3617913" y="4432300"/>
          <p14:tracePt t="40073" x="3481388" y="4432300"/>
          <p14:tracePt t="40467" x="3524250" y="4432300"/>
          <p14:tracePt t="40473" x="3617913" y="4391025"/>
          <p14:tracePt t="40488" x="3754438" y="4349750"/>
          <p14:tracePt t="40490" x="3795713" y="4349750"/>
          <p14:tracePt t="40505" x="3932238" y="4349750"/>
          <p14:tracePt t="40521" x="4067175" y="4297363"/>
          <p14:tracePt t="40537" x="4203700" y="4254500"/>
          <p14:tracePt t="40540" x="4256088" y="4202113"/>
          <p14:tracePt t="40554" x="4349750" y="4160838"/>
          <p14:tracePt t="40589" x="4349750" y="4119563"/>
          <p14:tracePt t="40639" x="4391025" y="4119563"/>
          <p14:tracePt t="40653" x="4433888" y="4119563"/>
          <p14:tracePt t="40661" x="4486275" y="4119563"/>
          <p14:tracePt t="40669" x="4568825" y="4149725"/>
          <p14:tracePt t="40687" x="5081588" y="4338638"/>
          <p14:tracePt t="40688" x="5122863" y="4338638"/>
          <p14:tracePt t="40703" x="5667375" y="4568825"/>
          <p14:tracePt t="40705" x="5719763" y="4568825"/>
          <p14:tracePt t="40707" x="5813425" y="4610100"/>
          <p14:tracePt t="40708" x="5897563" y="4651375"/>
          <p14:tracePt t="40709" x="5949950" y="4651375"/>
          <p14:tracePt t="40710" x="5991225" y="4651375"/>
          <p14:tracePt t="40712" x="6084888" y="4703763"/>
          <p14:tracePt t="40713" x="6127750" y="4746625"/>
          <p14:tracePt t="40714" x="6180138" y="4746625"/>
          <p14:tracePt t="40719" x="6315075" y="4787900"/>
          <p14:tracePt t="40720" x="6399213" y="4840288"/>
          <p14:tracePt t="40735" x="6994525" y="5070475"/>
          <p14:tracePt t="40738" x="7131050" y="5111750"/>
          <p14:tracePt t="40739" x="7224713" y="5111750"/>
          <p14:tracePt t="40741" x="7277100" y="5154613"/>
          <p14:tracePt t="40742" x="7319963" y="5154613"/>
          <p14:tracePt t="40752" x="7591425" y="5248275"/>
          <p14:tracePt t="40770" x="8093075" y="5435600"/>
          <p14:tracePt t="40772" x="8145463" y="5478463"/>
          <p14:tracePt t="40785" x="8416925" y="5572125"/>
          <p14:tracePt t="40786" x="8459788" y="5572125"/>
          <p14:tracePt t="40802" x="8688388" y="5665788"/>
          <p14:tracePt t="40821" x="8961438" y="5749925"/>
          <p14:tracePt t="40838" x="9055100" y="5802313"/>
          <p14:tracePt t="40840" x="9107488" y="5802313"/>
          <p14:tracePt t="40989" x="9107488" y="5761038"/>
          <p14:tracePt t="40997" x="9066213" y="5718175"/>
          <p14:tracePt t="41005" x="9066213" y="5665788"/>
          <p14:tracePt t="41010" x="9023350" y="5665788"/>
          <p14:tracePt t="41014" x="9023350" y="5624513"/>
          <p14:tracePt t="41016" x="8970963" y="5624513"/>
          <p14:tracePt t="41021" x="8970963" y="5583238"/>
          <p14:tracePt t="41037" x="8836025" y="5487988"/>
          <p14:tracePt t="41057" x="8562975" y="5300663"/>
          <p14:tracePt t="41072" x="8375650" y="5164138"/>
          <p14:tracePt t="41074" x="8291513" y="5122863"/>
          <p14:tracePt t="41076" x="8239125" y="5122863"/>
          <p14:tracePt t="41078" x="8197850" y="5080000"/>
          <p14:tracePt t="41080" x="8156575" y="5080000"/>
          <p14:tracePt t="41082" x="8104188" y="5029200"/>
          <p14:tracePt t="41084" x="8061325" y="5029200"/>
          <p14:tracePt t="41088" x="8008938" y="4986338"/>
          <p14:tracePt t="41089" x="7967663" y="4986338"/>
          <p14:tracePt t="41090" x="7926388" y="4933950"/>
          <p14:tracePt t="41092" x="7874000" y="4933950"/>
          <p14:tracePt t="41103" x="7600950" y="4799013"/>
          <p14:tracePt t="41105" x="7507288" y="4799013"/>
          <p14:tracePt t="41106" x="7466013" y="4799013"/>
          <p14:tracePt t="41125" x="7005638" y="4568825"/>
          <p14:tracePt t="41126" x="6964363" y="4568825"/>
          <p14:tracePt t="41136" x="6734175" y="4484688"/>
          <p14:tracePt t="41138" x="6691313" y="4432300"/>
          <p14:tracePt t="41140" x="6640513" y="4432300"/>
          <p14:tracePt t="41141" x="6597650" y="4432300"/>
          <p14:tracePt t="41155" x="6326188" y="4297363"/>
          <p14:tracePt t="41157" x="6273800" y="4297363"/>
          <p14:tracePt t="41173" x="5959475" y="4160838"/>
          <p14:tracePt t="41174" x="5907088" y="4119563"/>
          <p14:tracePt t="41189" x="5635625" y="3983038"/>
          <p14:tracePt t="41191" x="5541963" y="3930650"/>
          <p14:tracePt t="41203" x="5364163" y="3836988"/>
          <p14:tracePt t="41222" x="5133975" y="3700463"/>
          <p14:tracePt t="41223" x="5133975" y="3659188"/>
          <p14:tracePt t="41225" x="5081588" y="3659188"/>
          <p14:tracePt t="41237" x="4997450" y="3565525"/>
          <p14:tracePt t="41253" x="4903788" y="3522663"/>
          <p14:tracePt t="41609" x="4935538" y="3522663"/>
          <p14:tracePt t="41616" x="5081588" y="3522663"/>
          <p14:tracePt t="41618" x="5122863" y="3522663"/>
          <p14:tracePt t="41621" x="5218113" y="3522663"/>
          <p14:tracePt t="41636" x="5719763" y="3554413"/>
          <p14:tracePt t="41638" x="5761038" y="3554413"/>
          <p14:tracePt t="41654" x="6127750" y="3606800"/>
          <p14:tracePt t="41656" x="6127750" y="3648075"/>
          <p14:tracePt t="41657" x="6180138" y="3648075"/>
          <p14:tracePt t="41669" x="6315075" y="3690938"/>
          <p14:tracePt t="41690" x="6399213" y="3690938"/>
          <p14:tracePt t="41706" x="6399213" y="3743325"/>
          <p14:tracePt t="41725" x="6588125" y="3921125"/>
          <p14:tracePt t="41727" x="6629400" y="3971925"/>
          <p14:tracePt t="41729" x="6681788" y="4014788"/>
          <p14:tracePt t="41733" x="6723063" y="4108450"/>
          <p14:tracePt t="41735" x="6765925" y="4149725"/>
          <p14:tracePt t="41737" x="6816725" y="4244975"/>
          <p14:tracePt t="41739" x="6859588" y="4286250"/>
          <p14:tracePt t="41740" x="6859588" y="4338638"/>
          <p14:tracePt t="41742" x="6911975" y="4379913"/>
          <p14:tracePt t="41743" x="6953250" y="4379913"/>
          <p14:tracePt t="41745" x="6994525" y="4475163"/>
          <p14:tracePt t="41754" x="7183438" y="4651375"/>
          <p14:tracePt t="41755" x="7224713" y="4703763"/>
          <p14:tracePt t="41770" x="7550150" y="5018088"/>
          <p14:tracePt t="41772" x="7550150" y="5070475"/>
          <p14:tracePt t="41790" x="8008938" y="5383213"/>
          <p14:tracePt t="41792" x="8008938" y="5435600"/>
          <p14:tracePt t="41793" x="8051800" y="5435600"/>
          <p14:tracePt t="41804" x="8281988" y="5572125"/>
          <p14:tracePt t="41821" x="8459788" y="5708650"/>
          <p14:tracePt t="41824" x="8512175" y="5708650"/>
          <p14:tracePt t="41838" x="8553450" y="5802313"/>
          <p14:tracePt t="44902" x="8521700" y="5802313"/>
          <p14:tracePt t="44907" x="8469313" y="5843588"/>
          <p14:tracePt t="44909" x="8428038" y="5843588"/>
          <p14:tracePt t="44923" x="8156575" y="5886450"/>
          <p14:tracePt t="44925" x="8104188" y="5937250"/>
          <p14:tracePt t="44940" x="7696200" y="5980113"/>
          <p14:tracePt t="44942" x="7600950" y="5980113"/>
          <p14:tracePt t="44956" x="7277100" y="6032500"/>
          <p14:tracePt t="44958" x="7194550" y="6032500"/>
          <p14:tracePt t="44960" x="7099300" y="6032500"/>
          <p14:tracePt t="44963" x="7058025" y="6032500"/>
          <p14:tracePt t="44964" x="7005638" y="6032500"/>
          <p14:tracePt t="44972" x="6775450" y="6032500"/>
          <p14:tracePt t="44988" x="6462713" y="6073775"/>
          <p14:tracePt t="44989" x="6410325" y="6073775"/>
          <p14:tracePt t="45005" x="6137275" y="6115050"/>
          <p14:tracePt t="45006" x="6096000" y="6115050"/>
          <p14:tracePt t="45025" x="5729288" y="6167438"/>
          <p14:tracePt t="45026" x="5635625" y="6210300"/>
          <p14:tracePt t="45040" x="5364163" y="6251575"/>
          <p14:tracePt t="45059" x="5040313" y="6345238"/>
          <p14:tracePt t="45074" x="4862513" y="6397625"/>
          <p14:tracePt t="45091" x="4716463" y="6397625"/>
          <p14:tracePt t="45107" x="4673600" y="6397625"/>
          <p14:tracePt t="45125" x="4673600" y="6440488"/>
          <p14:tracePt t="45815" x="4673600" y="6481763"/>
          <p14:tracePt t="45821" x="4673600" y="6534150"/>
          <p14:tracePt t="45843" x="4673600" y="6618288"/>
          <p14:tracePt t="45860" x="4673600" y="6669088"/>
          <p14:tracePt t="45878" x="4632325" y="6669088"/>
          <p14:tracePt t="46058" x="4664075" y="6669088"/>
          <p14:tracePt t="46062" x="4716463" y="6627813"/>
          <p14:tracePt t="46066" x="4799013" y="6586538"/>
          <p14:tracePt t="46068" x="4851400" y="6543675"/>
          <p14:tracePt t="46070" x="4894263" y="6492875"/>
          <p14:tracePt t="46074" x="5029200" y="6450013"/>
          <p14:tracePt t="46076" x="5081588" y="6397625"/>
          <p14:tracePt t="46077" x="5165725" y="6356350"/>
          <p14:tracePt t="46094" x="5991225" y="5989638"/>
          <p14:tracePt t="46096" x="6084888" y="5948363"/>
          <p14:tracePt t="46097" x="6127750" y="5895975"/>
          <p14:tracePt t="46098" x="6180138" y="5895975"/>
          <p14:tracePt t="46100" x="6262688" y="5854700"/>
          <p14:tracePt t="46101" x="6357938" y="5854700"/>
          <p14:tracePt t="46101" x="6399213" y="5811838"/>
          <p14:tracePt t="46107" x="6629400" y="5718175"/>
          <p14:tracePt t="46108" x="6681788" y="5718175"/>
          <p14:tracePt t="46109" x="6765925" y="5718175"/>
          <p14:tracePt t="46127" x="7685088" y="5487988"/>
          <p14:tracePt t="46129" x="7778750" y="5487988"/>
          <p14:tracePt t="46130" x="7862888" y="5446713"/>
          <p14:tracePt t="46140" x="8281988" y="5446713"/>
          <p14:tracePt t="46141" x="8323263" y="5446713"/>
          <p14:tracePt t="46165" x="9285288" y="5446713"/>
          <p14:tracePt t="46167" x="9326563" y="5446713"/>
          <p14:tracePt t="46173" x="9515475" y="5446713"/>
          <p14:tracePt t="46175" x="9556750" y="5446713"/>
          <p14:tracePt t="46192" x="9839325" y="5478463"/>
          <p14:tracePt t="46209" x="9975850" y="5519738"/>
          <p14:tracePt t="46227" x="10058400" y="5572125"/>
          <p14:tracePt t="46243" x="10058400" y="5613400"/>
          <p14:tracePt t="46279" x="10058400" y="5665788"/>
          <p14:tracePt t="46288" x="10058400" y="5708650"/>
          <p14:tracePt t="46293" x="10110788" y="5708650"/>
          <p14:tracePt t="46307" x="10110788" y="5749925"/>
          <p14:tracePt t="46327" x="10110788" y="5843588"/>
          <p14:tracePt t="46342" x="10153650" y="5886450"/>
          <p14:tracePt t="46359" x="10153650" y="5980113"/>
          <p14:tracePt t="46378" x="10153650" y="6032500"/>
          <p14:tracePt t="46396" x="10153650" y="6073775"/>
          <p14:tracePt t="46412" x="10153650" y="6115050"/>
          <p14:tracePt t="46426" x="10153650" y="6167438"/>
          <p14:tracePt t="46442" x="10121900" y="6251575"/>
          <p14:tracePt t="46456" x="10028238" y="6397625"/>
          <p14:tracePt t="46475" x="9567863" y="6669088"/>
          <p14:tracePt t="46477" x="9567863" y="6711950"/>
          <p14:tracePt t="46479" x="9472613" y="67643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1800" dirty="0"/>
              <a:t>Authentication</a:t>
            </a:r>
          </a:p>
          <a:p>
            <a:pPr marL="685800" lvl="1" indent="-228600">
              <a:spcBef>
                <a:spcPts val="0"/>
              </a:spcBef>
              <a:buSzPts val="2400"/>
            </a:pPr>
            <a:r>
              <a:rPr lang="en-US" sz="1800" dirty="0"/>
              <a:t>Authentication refers to the process of verifying a user’s identity prior to access being granted. Using MFA and biometrics are two examples of strong authentication methods. This ensures only appropriate users can access sensitive systems and is crucial to preventing any unauthorized access and potential spoofing. </a:t>
            </a:r>
          </a:p>
          <a:p>
            <a:pPr marL="457200" lvl="1" indent="0">
              <a:spcBef>
                <a:spcPts val="0"/>
              </a:spcBef>
              <a:buSzPts val="2400"/>
              <a:buNone/>
            </a:pPr>
            <a:endParaRPr lang="en-US" sz="1800" dirty="0"/>
          </a:p>
          <a:p>
            <a:pPr marL="228600" lvl="0" indent="-228600" algn="l" rtl="0">
              <a:lnSpc>
                <a:spcPct val="90000"/>
              </a:lnSpc>
              <a:spcBef>
                <a:spcPts val="0"/>
              </a:spcBef>
              <a:spcAft>
                <a:spcPts val="0"/>
              </a:spcAft>
              <a:buClr>
                <a:schemeClr val="lt1"/>
              </a:buClr>
              <a:buSzPts val="2400"/>
              <a:buChar char="•"/>
            </a:pPr>
            <a:r>
              <a:rPr lang="en-US" sz="1800" dirty="0"/>
              <a:t>Authorization</a:t>
            </a:r>
          </a:p>
          <a:p>
            <a:pPr marL="685800" lvl="1" indent="-228600">
              <a:spcBef>
                <a:spcPts val="0"/>
              </a:spcBef>
              <a:buSzPts val="2400"/>
            </a:pPr>
            <a:r>
              <a:rPr lang="en-US" sz="1800" dirty="0"/>
              <a:t>Authorization refers to the specific actions an authenticated user is allowed to perform. This applies to the principle of least privilege, which ensures users only have access to the resources absolutely necessary for their role and given tasks. Authorization prevents system abuse and privilege escalation, which can result in data leakage. </a:t>
            </a:r>
          </a:p>
          <a:p>
            <a:pPr marL="457200" lvl="1" indent="0">
              <a:spcBef>
                <a:spcPts val="0"/>
              </a:spcBef>
              <a:buSzPts val="2400"/>
              <a:buNone/>
            </a:pPr>
            <a:endParaRPr lang="en-US" sz="1800" dirty="0"/>
          </a:p>
          <a:p>
            <a:pPr marL="228600" lvl="0" indent="-228600" algn="l" rtl="0">
              <a:lnSpc>
                <a:spcPct val="90000"/>
              </a:lnSpc>
              <a:spcBef>
                <a:spcPts val="0"/>
              </a:spcBef>
              <a:spcAft>
                <a:spcPts val="0"/>
              </a:spcAft>
              <a:buClr>
                <a:schemeClr val="lt1"/>
              </a:buClr>
              <a:buSzPts val="2400"/>
              <a:buChar char="•"/>
            </a:pPr>
            <a:r>
              <a:rPr lang="en-US" sz="1800" dirty="0"/>
              <a:t>Accounting</a:t>
            </a:r>
          </a:p>
          <a:p>
            <a:pPr marL="685800" lvl="1" indent="-228600">
              <a:spcBef>
                <a:spcPts val="0"/>
              </a:spcBef>
              <a:buSzPts val="2400"/>
            </a:pPr>
            <a:r>
              <a:rPr lang="en-US" sz="1800" dirty="0"/>
              <a:t>Accounting refers to the continuous monitoring and logging of user activities and system access. This enforces compliance and also allows for the tracking and detection of anomalies and incidents. Accounting supports accountability.</a:t>
            </a:r>
            <a:endParaRPr sz="18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56A1A82-A4F3-7A39-08BA-F106203DCDC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886"/>
    </mc:Choice>
    <mc:Fallback>
      <p:transition spd="slow" advTm="38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626" x="825500" y="6764338"/>
          <p14:tracePt t="1629" x="868363" y="6721475"/>
          <p14:tracePt t="1641" x="1098550" y="6586538"/>
          <p14:tracePt t="1644" x="1192213" y="6543675"/>
          <p14:tracePt t="1645" x="1233488" y="6492875"/>
          <p14:tracePt t="1647" x="1328738" y="6492875"/>
          <p14:tracePt t="1648" x="1370013" y="6492875"/>
          <p14:tracePt t="1650" x="1370013" y="6450013"/>
          <p14:tracePt t="1651" x="1463675" y="6450013"/>
          <p14:tracePt t="1657" x="1641475" y="6397625"/>
          <p14:tracePt t="1658" x="1693863" y="6356350"/>
          <p14:tracePt t="1675" x="2289175" y="6178550"/>
          <p14:tracePt t="1676" x="2332038" y="6178550"/>
          <p14:tracePt t="1677" x="2373313" y="6178550"/>
          <p14:tracePt t="1691" x="2833688" y="6032500"/>
          <p14:tracePt t="1692" x="2886075" y="6032500"/>
          <p14:tracePt t="1693" x="2927350" y="5989638"/>
          <p14:tracePt t="1694" x="2970213" y="5989638"/>
          <p14:tracePt t="1696" x="3022600" y="5989638"/>
          <p14:tracePt t="1708" x="3335338" y="5948363"/>
          <p14:tracePt t="1725" x="3659188" y="5854700"/>
          <p14:tracePt t="1740" x="3889375" y="5811838"/>
          <p14:tracePt t="1743" x="3932238" y="5811838"/>
          <p14:tracePt t="1759" x="4256088" y="5811838"/>
          <p14:tracePt t="1777" x="4527550" y="5761038"/>
          <p14:tracePt t="1794" x="4716463" y="5761038"/>
          <p14:tracePt t="1796" x="4716463" y="5718175"/>
          <p14:tracePt t="1809" x="4757738" y="5718175"/>
          <p14:tracePt t="2042" x="4716463" y="5718175"/>
          <p14:tracePt t="2046" x="4673600" y="5749925"/>
          <p14:tracePt t="2061" x="4349750" y="5886450"/>
          <p14:tracePt t="2063" x="4308475" y="5937250"/>
          <p14:tracePt t="2075" x="3806825" y="6251575"/>
          <p14:tracePt t="2076" x="3763963" y="6303963"/>
          <p14:tracePt t="2079" x="3670300" y="6345238"/>
          <p14:tracePt t="2092" x="3116263" y="6711950"/>
          <p14:tracePt t="2094" x="3032125" y="6764338"/>
          <p14:tracePt t="2095" x="2979738" y="6764338"/>
          <p14:tracePt t="2254" x="2792413" y="6764338"/>
          <p14:tracePt t="2259" x="2833688" y="6680200"/>
          <p14:tracePt t="2261" x="2886075" y="6586538"/>
          <p14:tracePt t="2262" x="2886075" y="6543675"/>
          <p14:tracePt t="2264" x="2886075" y="6492875"/>
          <p14:tracePt t="2275" x="3022600" y="6178550"/>
          <p14:tracePt t="2276" x="3063875" y="6126163"/>
          <p14:tracePt t="2277" x="3063875" y="6084888"/>
          <p14:tracePt t="2278" x="3063875" y="6032500"/>
          <p14:tracePt t="2291" x="3200400" y="5718175"/>
          <p14:tracePt t="2293" x="3251200" y="5624513"/>
          <p14:tracePt t="2295" x="3251200" y="5583238"/>
          <p14:tracePt t="2296" x="3251200" y="5530850"/>
          <p14:tracePt t="2308" x="3335338" y="5257800"/>
          <p14:tracePt t="2325" x="3429000" y="4933950"/>
          <p14:tracePt t="2343" x="3429000" y="4662488"/>
          <p14:tracePt t="2357" x="3429000" y="4525963"/>
          <p14:tracePt t="2375" x="3429000" y="4484688"/>
          <p14:tracePt t="2398" x="3398838" y="4484688"/>
          <p14:tracePt t="2415" x="3346450" y="4484688"/>
          <p14:tracePt t="2425" x="3303588" y="4484688"/>
          <p14:tracePt t="2443" x="3251200" y="4484688"/>
          <p14:tracePt t="2460" x="3168650" y="4484688"/>
          <p14:tracePt t="2474" x="3116263" y="4516438"/>
          <p14:tracePt t="2494" x="3032125" y="4568825"/>
          <p14:tracePt t="2510" x="2886075" y="4651375"/>
          <p14:tracePt t="2512" x="2844800" y="4703763"/>
          <p14:tracePt t="2515" x="2801938" y="4703763"/>
          <p14:tracePt t="2516" x="2801938" y="4746625"/>
          <p14:tracePt t="2527" x="2667000" y="4840288"/>
          <p14:tracePt t="2528" x="2614613" y="4881563"/>
          <p14:tracePt t="2545" x="2384425" y="5111750"/>
          <p14:tracePt t="2548" x="2341563" y="5207000"/>
          <p14:tracePt t="2552" x="2300288" y="5248275"/>
          <p14:tracePt t="2561" x="2206625" y="5383213"/>
          <p14:tracePt t="2577" x="1976438" y="5665788"/>
          <p14:tracePt t="2580" x="1976438" y="5708650"/>
          <p14:tracePt t="2582" x="1935163" y="5749925"/>
          <p14:tracePt t="2592" x="1882775" y="5886450"/>
          <p14:tracePt t="2594" x="1839913" y="5886450"/>
          <p14:tracePt t="2612" x="1787525" y="6073775"/>
          <p14:tracePt t="2614" x="1746250" y="6073775"/>
          <p14:tracePt t="2616" x="1746250" y="6115050"/>
          <p14:tracePt t="2625" x="1746250" y="6167438"/>
          <p14:tracePt t="2665" x="1746250" y="6210300"/>
          <p14:tracePt t="2679" x="1746250" y="6251575"/>
          <p14:tracePt t="2684" x="1704975" y="6251575"/>
          <p14:tracePt t="17390" x="1735138" y="6251575"/>
          <p14:tracePt t="17397" x="1871663" y="6303963"/>
          <p14:tracePt t="17398" x="1924050" y="6303963"/>
          <p14:tracePt t="17403" x="2101850" y="6345238"/>
          <p14:tracePt t="17405" x="2154238" y="6345238"/>
          <p14:tracePt t="17407" x="2238375" y="6345238"/>
          <p14:tracePt t="17408" x="2332038" y="6345238"/>
          <p14:tracePt t="17422" x="2927350" y="6345238"/>
          <p14:tracePt t="17424" x="2970213" y="6345238"/>
          <p14:tracePt t="17439" x="3294063" y="6262688"/>
          <p14:tracePt t="17458" x="3387725" y="6178550"/>
          <p14:tracePt t="17483" x="3387725" y="6126163"/>
          <p14:tracePt t="17493" x="3387725" y="6084888"/>
          <p14:tracePt t="17507" x="3346450" y="5989638"/>
          <p14:tracePt t="17524" x="3303588" y="5895975"/>
          <p14:tracePt t="17540" x="3387725" y="5895975"/>
          <p14:tracePt t="17543" x="3429000" y="5937250"/>
          <p14:tracePt t="17547" x="3524250" y="5980113"/>
          <p14:tracePt t="17548" x="3524250" y="6032500"/>
          <p14:tracePt t="17555" x="3617913" y="6210300"/>
          <p14:tracePt t="17557" x="3617913" y="6303963"/>
          <p14:tracePt t="17571" x="3659188" y="6481763"/>
          <p14:tracePt t="18647" x="3659188" y="6450013"/>
          <p14:tracePt t="18653" x="3659188" y="6397625"/>
          <p14:tracePt t="18657" x="3659188" y="6356350"/>
          <p14:tracePt t="18672" x="3754438" y="6262688"/>
          <p14:tracePt t="18689" x="3889375" y="6126163"/>
          <p14:tracePt t="18691" x="3932238" y="6126163"/>
          <p14:tracePt t="18705" x="4067175" y="6032500"/>
          <p14:tracePt t="18707" x="4119563" y="5989638"/>
          <p14:tracePt t="18724" x="4160838" y="5895975"/>
          <p14:tracePt t="18800" x="4160838" y="5854700"/>
          <p14:tracePt t="18839" x="4130675" y="5854700"/>
          <p14:tracePt t="18843" x="4078288" y="5854700"/>
          <p14:tracePt t="18855" x="3941763" y="5854700"/>
          <p14:tracePt t="18875" x="3711575" y="5854700"/>
          <p14:tracePt t="18879" x="3617913" y="5854700"/>
          <p14:tracePt t="18881" x="3576638" y="5854700"/>
          <p14:tracePt t="18888" x="3481388" y="5854700"/>
          <p14:tracePt t="18907" x="3303588" y="5854700"/>
          <p14:tracePt t="18925" x="3168650" y="5854700"/>
          <p14:tracePt t="18940" x="3116263" y="5854700"/>
          <p14:tracePt t="19027" x="3116263" y="5886450"/>
          <p14:tracePt t="19501" x="3157538" y="5886450"/>
          <p14:tracePt t="19507" x="3200400" y="5937250"/>
          <p14:tracePt t="19509" x="3251200" y="5937250"/>
          <p14:tracePt t="19526" x="3471863" y="6032500"/>
          <p14:tracePt t="19529" x="3565525" y="6073775"/>
          <p14:tracePt t="19531" x="3565525" y="6115050"/>
          <p14:tracePt t="19532" x="3617913" y="6115050"/>
          <p14:tracePt t="19542" x="3754438" y="6210300"/>
          <p14:tracePt t="19544" x="3795713" y="6251575"/>
          <p14:tracePt t="19557" x="3932238" y="6345238"/>
          <p14:tracePt t="19560" x="3984625" y="6397625"/>
          <p14:tracePt t="19573" x="4067175" y="6481763"/>
          <p14:tracePt t="19592" x="4160838" y="6575425"/>
          <p14:tracePt t="19610" x="4160838" y="6618288"/>
          <p14:tracePt t="19626" x="4160838" y="6711950"/>
          <p14:tracePt t="19640" x="4130675" y="6764338"/>
          <p14:tracePt t="19657" x="4130675" y="6805613"/>
          <p14:tracePt t="19799" x="4130675" y="6764338"/>
          <p14:tracePt t="20579" x="4078288" y="6764338"/>
          <p14:tracePt t="20592" x="4035425" y="6805613"/>
          <p14:tracePt t="20596" x="3984625" y="6805613"/>
          <p14:tracePt t="20609" x="3900488" y="6846888"/>
          <p14:tracePt t="21002" x="3711575" y="6764338"/>
          <p14:tracePt t="21007" x="3711575" y="6680200"/>
          <p14:tracePt t="21025" x="3711575" y="6315075"/>
          <p14:tracePt t="21028" x="3711575" y="6219825"/>
          <p14:tracePt t="21030" x="3711575" y="6178550"/>
          <p14:tracePt t="21041" x="3711575" y="5989638"/>
          <p14:tracePt t="21044" x="3711575" y="5948363"/>
          <p14:tracePt t="21058" x="3670300" y="5718175"/>
          <p14:tracePt t="21061" x="3670300" y="5665788"/>
          <p14:tracePt t="21072" x="3670300" y="5583238"/>
          <p14:tracePt t="21090" x="3617913" y="5394325"/>
          <p14:tracePt t="21319" x="3576638" y="5478463"/>
          <p14:tracePt t="21322" x="3576638" y="5519738"/>
          <p14:tracePt t="21325" x="3533775" y="5613400"/>
          <p14:tracePt t="21329" x="3533775" y="5708650"/>
          <p14:tracePt t="21330" x="3481388" y="5749925"/>
          <p14:tracePt t="21341" x="3440113" y="6115050"/>
          <p14:tracePt t="21343" x="3440113" y="6210300"/>
          <p14:tracePt t="21346" x="3440113" y="6345238"/>
          <p14:tracePt t="21348" x="3440113" y="6440488"/>
          <p14:tracePt t="21349" x="3398838" y="6481763"/>
          <p14:tracePt t="21357" x="3398838" y="6764338"/>
          <p14:tracePt t="21625" x="3754438" y="6764338"/>
          <p14:tracePt t="21628" x="3754438" y="6721475"/>
          <p14:tracePt t="21640" x="3795713" y="6627813"/>
          <p14:tracePt t="21641" x="3795713" y="6586538"/>
          <p14:tracePt t="21658" x="3795713" y="6450013"/>
          <p14:tracePt t="21675" x="3836988" y="6315075"/>
          <p14:tracePt t="21691" x="3889375" y="6262688"/>
          <p14:tracePt t="21693" x="3889375" y="6219825"/>
          <p14:tracePt t="21708" x="3889375" y="6178550"/>
          <p14:tracePt t="22944" x="3848100" y="6251575"/>
          <p14:tracePt t="22948" x="3848100" y="6303963"/>
          <p14:tracePt t="22958" x="3806825" y="6397625"/>
          <p14:tracePt t="22959" x="3806825" y="6440488"/>
          <p14:tracePt t="22978" x="3711575" y="6575425"/>
          <p14:tracePt t="22993" x="3711575" y="6618288"/>
          <p14:tracePt t="23012" x="3711575" y="6669088"/>
          <p14:tracePt t="23087" x="3754438" y="6669088"/>
          <p14:tracePt t="23449" x="3795713" y="6669088"/>
          <p14:tracePt t="23454" x="3836988" y="6669088"/>
          <p14:tracePt t="23460" x="3932238" y="6669088"/>
          <p14:tracePt t="23474" x="4160838" y="6627813"/>
          <p14:tracePt t="23493" x="4527550" y="6586538"/>
          <p14:tracePt t="23511" x="4851400" y="6586538"/>
          <p14:tracePt t="23513" x="4894263" y="6543675"/>
          <p14:tracePt t="23524" x="5029200" y="6543675"/>
          <p14:tracePt t="23545" x="5259388" y="6543675"/>
          <p14:tracePt t="23546" x="5259388" y="6492875"/>
          <p14:tracePt t="23547" x="5300663" y="6492875"/>
          <p14:tracePt t="23560" x="5395913" y="6492875"/>
          <p14:tracePt t="23578" x="5448300" y="6450013"/>
          <p14:tracePt t="28468" x="5489575" y="6450013"/>
          <p14:tracePt t="28479" x="5530850" y="6450013"/>
          <p14:tracePt t="28491" x="5583238" y="6450013"/>
          <p14:tracePt t="28632" x="5583238" y="6397625"/>
          <p14:tracePt t="28655" x="5541963" y="6356350"/>
          <p14:tracePt t="28666" x="5448300" y="6315075"/>
          <p14:tracePt t="28682" x="5364163" y="6262688"/>
          <p14:tracePt t="28698" x="5270500" y="6219825"/>
          <p14:tracePt t="28715" x="5133975" y="6178550"/>
          <p14:tracePt t="28734" x="4903788" y="6126163"/>
          <p14:tracePt t="28736" x="4862513" y="6126163"/>
          <p14:tracePt t="28749" x="4673600" y="6084888"/>
          <p14:tracePt t="28764" x="4402138" y="6032500"/>
          <p14:tracePt t="28767" x="4349750" y="6032500"/>
          <p14:tracePt t="28769" x="4308475" y="6032500"/>
          <p14:tracePt t="28771" x="4265613" y="6032500"/>
          <p14:tracePt t="28781" x="4078288" y="6032500"/>
          <p14:tracePt t="28783" x="4035425" y="6032500"/>
          <p14:tracePt t="28784" x="3984625" y="6032500"/>
          <p14:tracePt t="28798" x="3670300" y="6032500"/>
          <p14:tracePt t="28801" x="3617913" y="5989638"/>
          <p14:tracePt t="28815" x="3346450" y="5989638"/>
          <p14:tracePt t="28818" x="3251200" y="5989638"/>
          <p14:tracePt t="28819" x="3209925" y="5989638"/>
          <p14:tracePt t="28833" x="2938463" y="5989638"/>
          <p14:tracePt t="28849" x="2749550" y="5989638"/>
          <p14:tracePt t="28851" x="2708275" y="5989638"/>
          <p14:tracePt t="28864" x="2519363" y="5989638"/>
          <p14:tracePt t="28883" x="2384425" y="5989638"/>
          <p14:tracePt t="28900" x="2206625" y="5989638"/>
          <p14:tracePt t="28902" x="2154238" y="6032500"/>
          <p14:tracePt t="28916" x="2017713" y="6032500"/>
          <p14:tracePt t="28918" x="1976438" y="6032500"/>
          <p14:tracePt t="28931" x="1839913" y="6032500"/>
          <p14:tracePt t="28934" x="1787525" y="6032500"/>
          <p14:tracePt t="28946" x="1704975" y="6032500"/>
          <p14:tracePt t="28964" x="1568450" y="5989638"/>
          <p14:tracePt t="28966" x="1516063" y="5989638"/>
          <p14:tracePt t="28981" x="1422400" y="5989638"/>
          <p14:tracePt t="28996" x="1379538" y="5989638"/>
          <p14:tracePt t="29014" x="1338263" y="5989638"/>
          <p14:tracePt t="29030" x="1244600" y="5989638"/>
          <p14:tracePt t="29047" x="1201738" y="5989638"/>
          <p14:tracePt t="29050" x="1150938" y="5989638"/>
          <p14:tracePt t="29064" x="1055688" y="5989638"/>
          <p14:tracePt t="29082" x="973138" y="5989638"/>
          <p14:tracePt t="29099" x="920750" y="5989638"/>
          <p14:tracePt t="29113" x="877888" y="5989638"/>
          <p14:tracePt t="29229" x="909638" y="5989638"/>
          <p14:tracePt t="29235" x="962025" y="5989638"/>
          <p14:tracePt t="29248" x="1098550" y="5989638"/>
          <p14:tracePt t="29249" x="1139825" y="5989638"/>
          <p14:tracePt t="29266" x="1600200" y="5989638"/>
          <p14:tracePt t="29268" x="1641475" y="5989638"/>
          <p14:tracePt t="29269" x="1735138" y="6032500"/>
          <p14:tracePt t="29271" x="1787525" y="6032500"/>
          <p14:tracePt t="29283" x="2238375" y="6073775"/>
          <p14:tracePt t="29286" x="2373313" y="6115050"/>
          <p14:tracePt t="29287" x="2466975" y="6115050"/>
          <p14:tracePt t="29289" x="2519363" y="6115050"/>
          <p14:tracePt t="29298" x="2970213" y="6210300"/>
          <p14:tracePt t="29299" x="3105150" y="6210300"/>
          <p14:tracePt t="29301" x="3157538" y="6210300"/>
          <p14:tracePt t="29302" x="3200400" y="6210300"/>
          <p14:tracePt t="29314" x="3795713" y="6251575"/>
          <p14:tracePt t="29316" x="3889375" y="6303963"/>
          <p14:tracePt t="29317" x="4025900" y="6303963"/>
          <p14:tracePt t="29318" x="4067175" y="6303963"/>
          <p14:tracePt t="29319" x="4119563" y="6303963"/>
          <p14:tracePt t="29320" x="4160838" y="6303963"/>
          <p14:tracePt t="29321" x="4203700" y="6303963"/>
          <p14:tracePt t="29329" x="4486275" y="6303963"/>
          <p14:tracePt t="29331" x="4568825" y="6303963"/>
          <p14:tracePt t="29350" x="5218113" y="6303963"/>
          <p14:tracePt t="29352" x="5259388" y="6303963"/>
          <p14:tracePt t="29366" x="5719763" y="6262688"/>
          <p14:tracePt t="29368" x="5761038" y="6262688"/>
          <p14:tracePt t="29369" x="5813425" y="6262688"/>
          <p14:tracePt t="29380" x="6032500" y="6219825"/>
          <p14:tracePt t="29382" x="6084888" y="6219825"/>
          <p14:tracePt t="29384" x="6127750" y="6178550"/>
          <p14:tracePt t="29385" x="6180138" y="6178550"/>
          <p14:tracePt t="29399" x="6399213" y="6126163"/>
          <p14:tracePt t="29417" x="6629400" y="6084888"/>
          <p14:tracePt t="29433" x="6723063" y="6084888"/>
          <p14:tracePt t="29450" x="6816725" y="6084888"/>
          <p14:tracePt t="29451" x="6859588" y="6084888"/>
          <p14:tracePt t="29466" x="6953250" y="6084888"/>
          <p14:tracePt t="29469" x="6994525" y="6084888"/>
          <p14:tracePt t="29480" x="7089775" y="6115050"/>
          <p14:tracePt t="29498" x="7319963" y="6210300"/>
          <p14:tracePt t="29513" x="7413625" y="6251575"/>
          <p14:tracePt t="29530" x="7591425" y="6303963"/>
          <p14:tracePt t="29546" x="7727950" y="6345238"/>
          <p14:tracePt t="29564" x="7915275" y="6397625"/>
          <p14:tracePt t="29565" x="7956550" y="6440488"/>
          <p14:tracePt t="29580" x="8186738" y="6481763"/>
          <p14:tracePt t="29582" x="8229600" y="6481763"/>
          <p14:tracePt t="29584" x="8323263" y="6481763"/>
          <p14:tracePt t="29585" x="8375650" y="6481763"/>
          <p14:tracePt t="29598" x="8553450" y="6534150"/>
          <p14:tracePt t="29614" x="8824913" y="6575425"/>
          <p14:tracePt t="29631" x="9055100" y="6575425"/>
          <p14:tracePt t="29646" x="9148763" y="6575425"/>
          <p14:tracePt t="29664" x="9244013" y="6575425"/>
          <p14:tracePt t="29684" x="9326563" y="6575425"/>
          <p14:tracePt t="29687" x="9378950" y="6575425"/>
          <p14:tracePt t="29700" x="9515475" y="6575425"/>
          <p14:tracePt t="29702" x="9556750" y="6575425"/>
          <p14:tracePt t="29704" x="9556750" y="6543675"/>
          <p14:tracePt t="29716" x="9693275" y="6543675"/>
          <p14:tracePt t="29718" x="9745663" y="6543675"/>
          <p14:tracePt t="29720" x="9745663" y="6492875"/>
          <p14:tracePt t="29730" x="9880600" y="6492875"/>
          <p14:tracePt t="29733" x="9923463" y="6492875"/>
          <p14:tracePt t="29750" x="10110788" y="6397625"/>
          <p14:tracePt t="29764" x="10153650" y="6356350"/>
          <p14:tracePt t="29766" x="10206038" y="6315075"/>
          <p14:tracePt t="29783" x="10206038" y="6262688"/>
          <p14:tracePt t="29797" x="10247313" y="6219825"/>
          <p14:tracePt t="29813" x="10247313" y="6178550"/>
          <p14:tracePt t="29831" x="10288588" y="6032500"/>
          <p14:tracePt t="29832" x="10288588" y="5989638"/>
          <p14:tracePt t="29848" x="10256838" y="5895975"/>
          <p14:tracePt t="29851" x="10256838" y="5854700"/>
          <p14:tracePt t="29852" x="10206038" y="5854700"/>
          <p14:tracePt t="29864" x="10121900" y="5761038"/>
          <p14:tracePt t="29867" x="10069513" y="5761038"/>
          <p14:tracePt t="29870" x="10028238" y="5761038"/>
          <p14:tracePt t="29881" x="9839325" y="5665788"/>
          <p14:tracePt t="29886" x="9755188" y="5665788"/>
          <p14:tracePt t="29888" x="9702800" y="5624513"/>
          <p14:tracePt t="29900" x="9525000" y="5583238"/>
          <p14:tracePt t="29901" x="9472613" y="5583238"/>
          <p14:tracePt t="29918" x="9201150" y="5530850"/>
          <p14:tracePt t="29921" x="9159875" y="5530850"/>
          <p14:tracePt t="29922" x="9107488" y="5530850"/>
          <p14:tracePt t="29931" x="9023350" y="5530850"/>
          <p14:tracePt t="29950" x="8888413" y="5530850"/>
          <p14:tracePt t="29952" x="8836025" y="5530850"/>
          <p14:tracePt t="29967" x="8793163" y="5530850"/>
          <p14:tracePt t="29982" x="8740775" y="5530850"/>
          <p14:tracePt t="29998" x="8699500" y="5572125"/>
          <p14:tracePt t="30001" x="8658225" y="5572125"/>
          <p14:tracePt t="30015" x="8605838" y="5613400"/>
          <p14:tracePt t="30032" x="8469313" y="5665788"/>
          <p14:tracePt t="30035" x="8428038" y="5665788"/>
          <p14:tracePt t="30050" x="8334375" y="5708650"/>
          <p14:tracePt t="30052" x="8291513" y="5708650"/>
          <p14:tracePt t="30065" x="8197850" y="5708650"/>
          <p14:tracePt t="30081" x="8104188" y="5749925"/>
          <p14:tracePt t="30100" x="8008938" y="5749925"/>
          <p14:tracePt t="30102" x="7967663" y="5749925"/>
          <p14:tracePt t="30117" x="7874000" y="5802313"/>
          <p14:tracePt t="30131" x="7737475" y="5802313"/>
          <p14:tracePt t="30152" x="7507288" y="5886450"/>
          <p14:tracePt t="30155" x="7466013" y="5886450"/>
          <p14:tracePt t="30165" x="7329488" y="5886450"/>
          <p14:tracePt t="30168" x="7277100" y="5886450"/>
          <p14:tracePt t="30182" x="7099300" y="5937250"/>
          <p14:tracePt t="30184" x="7058025" y="5937250"/>
          <p14:tracePt t="30200" x="6775450" y="5980113"/>
          <p14:tracePt t="30214" x="6545263" y="5980113"/>
          <p14:tracePt t="30216" x="6503988" y="5980113"/>
          <p14:tracePt t="30217" x="6462713" y="5980113"/>
          <p14:tracePt t="30230" x="6273800" y="5980113"/>
          <p14:tracePt t="30248" x="6002338" y="6032500"/>
          <p14:tracePt t="30250" x="5959475" y="6032500"/>
          <p14:tracePt t="30266" x="5772150" y="6032500"/>
          <p14:tracePt t="30267" x="5729288" y="6032500"/>
          <p14:tracePt t="30269" x="5678488" y="6032500"/>
          <p14:tracePt t="30284" x="5500688" y="6032500"/>
          <p14:tracePt t="30286" x="5448300" y="6032500"/>
          <p14:tracePt t="30288" x="5405438" y="6032500"/>
          <p14:tracePt t="30299" x="5227638" y="6032500"/>
          <p14:tracePt t="30315" x="4945063" y="6032500"/>
          <p14:tracePt t="30318" x="4903788" y="6032500"/>
          <p14:tracePt t="30319" x="4862513" y="6032500"/>
          <p14:tracePt t="30333" x="4632325" y="6032500"/>
          <p14:tracePt t="30335" x="4579938" y="6032500"/>
          <p14:tracePt t="30337" x="4538663" y="6032500"/>
          <p14:tracePt t="30338" x="4495800" y="6032500"/>
          <p14:tracePt t="30350" x="4308475" y="6032500"/>
          <p14:tracePt t="30351" x="4265613" y="6032500"/>
          <p14:tracePt t="30367" x="4035425" y="6032500"/>
          <p14:tracePt t="30369" x="3941763" y="6032500"/>
          <p14:tracePt t="30385" x="3711575" y="6032500"/>
          <p14:tracePt t="30387" x="3670300" y="6032500"/>
          <p14:tracePt t="30403" x="3481388" y="6032500"/>
          <p14:tracePt t="30405" x="3440113" y="6032500"/>
          <p14:tracePt t="30407" x="3398838" y="6032500"/>
          <p14:tracePt t="30415" x="3303588" y="6032500"/>
          <p14:tracePt t="30432" x="3116263" y="6032500"/>
          <p14:tracePt t="30449" x="2979738" y="6032500"/>
          <p14:tracePt t="30453" x="2938463" y="6032500"/>
          <p14:tracePt t="30467" x="2801938" y="5989638"/>
          <p14:tracePt t="30484" x="2667000" y="5989638"/>
          <p14:tracePt t="30500" x="2571750" y="5948363"/>
          <p14:tracePt t="30502" x="2519363" y="5948363"/>
          <p14:tracePt t="30513" x="2478088" y="5948363"/>
          <p14:tracePt t="30532" x="2341563" y="5948363"/>
          <p14:tracePt t="30549" x="2247900" y="5948363"/>
          <p14:tracePt t="30551" x="2206625" y="5948363"/>
          <p14:tracePt t="30564" x="2111375" y="5895975"/>
          <p14:tracePt t="30581" x="2017713" y="5895975"/>
          <p14:tracePt t="30597" x="1935163" y="5895975"/>
          <p14:tracePt t="30614" x="1839913" y="5854700"/>
          <p14:tracePt t="30617" x="1787525" y="5854700"/>
          <p14:tracePt t="30633" x="1704975" y="5854700"/>
          <p14:tracePt t="30647" x="1652588" y="5854700"/>
          <p14:tracePt t="30664" x="1609725" y="5854700"/>
          <p14:tracePt t="30681" x="1568450" y="5854700"/>
          <p14:tracePt t="30717" x="1516063" y="5854700"/>
          <p14:tracePt t="30735" x="1474788" y="5854700"/>
          <p14:tracePt t="30743" x="1422400" y="5854700"/>
          <p14:tracePt t="30749" x="1422400" y="5811838"/>
          <p14:tracePt t="30764" x="1379538" y="5811838"/>
          <p14:tracePt t="30781" x="1338263" y="5811838"/>
          <p14:tracePt t="30800" x="1244600" y="5811838"/>
          <p14:tracePt t="30803" x="1201738" y="5811838"/>
          <p14:tracePt t="30817" x="1150938" y="5811838"/>
          <p14:tracePt t="30834" x="1108075" y="5811838"/>
          <p14:tracePt t="31022" x="1139825" y="5811838"/>
          <p14:tracePt t="31045" x="1192213" y="5811838"/>
          <p14:tracePt t="31069" x="1233488" y="5811838"/>
          <p14:tracePt t="31082" x="1276350" y="5811838"/>
          <p14:tracePt t="31108" x="1328738" y="5811838"/>
          <p14:tracePt t="31125" x="1370013" y="5811838"/>
          <p14:tracePt t="31158" x="1422400" y="5811838"/>
          <p14:tracePt t="31171" x="1463675" y="5811838"/>
          <p14:tracePt t="31200" x="1504950" y="5811838"/>
          <p14:tracePt t="31210" x="1557338" y="5811838"/>
          <p14:tracePt t="31236" x="1600200" y="5811838"/>
          <p14:tracePt t="31247" x="1641475" y="5811838"/>
          <p14:tracePt t="31273" x="1693863" y="5811838"/>
          <p14:tracePt t="31300" x="1735138" y="5811838"/>
          <p14:tracePt t="31313" x="1787525" y="5811838"/>
          <p14:tracePt t="31333" x="1830388" y="5811838"/>
          <p14:tracePt t="31342" x="1871663" y="5811838"/>
          <p14:tracePt t="31368" x="1924050" y="5811838"/>
          <p14:tracePt t="31376" x="1965325" y="5811838"/>
          <p14:tracePt t="31389" x="2008188" y="5811838"/>
          <p14:tracePt t="31400" x="2060575" y="5843588"/>
          <p14:tracePt t="31414" x="2101850" y="5843588"/>
          <p14:tracePt t="31433" x="2154238" y="5843588"/>
          <p14:tracePt t="31448" x="2238375" y="5843588"/>
          <p14:tracePt t="31474" x="2289175" y="5843588"/>
          <p14:tracePt t="31497" x="2332038" y="5843588"/>
          <p14:tracePt t="31528" x="2373313" y="5843588"/>
          <p14:tracePt t="31548" x="2425700" y="5843588"/>
          <p14:tracePt t="31573" x="2466975" y="5843588"/>
          <p14:tracePt t="31600" x="2519363" y="5843588"/>
          <p14:tracePt t="31668" x="2562225" y="5843588"/>
          <p14:tracePt t="31694" x="2603500" y="5843588"/>
          <p14:tracePt t="31729" x="2655888" y="5843588"/>
          <p14:tracePt t="31738" x="2697163" y="5843588"/>
          <p14:tracePt t="31756" x="2740025" y="5843588"/>
          <p14:tracePt t="31766" x="2792413" y="5843588"/>
          <p14:tracePt t="31784" x="2833688" y="5886450"/>
          <p14:tracePt t="31785" x="2886075" y="5886450"/>
          <p14:tracePt t="31800" x="2970213" y="5886450"/>
          <p14:tracePt t="31817" x="3105150" y="5886450"/>
          <p14:tracePt t="31818" x="3157538" y="5886450"/>
          <p14:tracePt t="31833" x="3335338" y="5886450"/>
          <p14:tracePt t="31848" x="3565525" y="5886450"/>
          <p14:tracePt t="31850" x="3617913" y="5886450"/>
          <p14:tracePt t="31867" x="3889375" y="5886450"/>
          <p14:tracePt t="31882" x="4160838" y="5886450"/>
          <p14:tracePt t="31883" x="4203700" y="5886450"/>
          <p14:tracePt t="31900" x="4433888" y="5886450"/>
          <p14:tracePt t="31920" x="4716463" y="5886450"/>
          <p14:tracePt t="31923" x="4757738" y="5886450"/>
          <p14:tracePt t="31931" x="4851400" y="5886450"/>
          <p14:tracePt t="31950" x="4987925" y="5886450"/>
          <p14:tracePt t="31952" x="5029200" y="5886450"/>
          <p14:tracePt t="31969" x="5122863" y="5886450"/>
          <p14:tracePt t="31971" x="5122863" y="5854700"/>
          <p14:tracePt t="31985" x="5218113" y="5854700"/>
          <p14:tracePt t="32003" x="5300663" y="5854700"/>
          <p14:tracePt t="32018" x="5448300" y="5854700"/>
          <p14:tracePt t="32033" x="5530850" y="5854700"/>
          <p14:tracePt t="32051" x="5667375" y="5854700"/>
          <p14:tracePt t="32052" x="5719763" y="5854700"/>
          <p14:tracePt t="32066" x="5813425" y="5854700"/>
          <p14:tracePt t="32085" x="5949950" y="5854700"/>
          <p14:tracePt t="32101" x="6032500" y="5854700"/>
          <p14:tracePt t="32118" x="6127750" y="5854700"/>
          <p14:tracePt t="32120" x="6180138" y="5854700"/>
          <p14:tracePt t="32134" x="6262688" y="5854700"/>
          <p14:tracePt t="32153" x="6399213" y="5854700"/>
          <p14:tracePt t="32168" x="6545263" y="5854700"/>
          <p14:tracePt t="32187" x="6765925" y="5854700"/>
          <p14:tracePt t="32200" x="6911975" y="5854700"/>
          <p14:tracePt t="32203" x="6953250" y="5854700"/>
          <p14:tracePt t="32217" x="7131050" y="5886450"/>
          <p14:tracePt t="32220" x="7183438" y="5886450"/>
          <p14:tracePt t="32222" x="7224713" y="5937250"/>
          <p14:tracePt t="32224" x="7277100" y="5937250"/>
          <p14:tracePt t="32235" x="7413625" y="5937250"/>
          <p14:tracePt t="32236" x="7497763" y="5937250"/>
          <p14:tracePt t="32250" x="7685088" y="5980113"/>
          <p14:tracePt t="32252" x="7727950" y="5980113"/>
          <p14:tracePt t="32254" x="7778750" y="5980113"/>
          <p14:tracePt t="32255" x="7821613" y="5980113"/>
          <p14:tracePt t="32256" x="7821613" y="6032500"/>
          <p14:tracePt t="32265" x="8008938" y="6032500"/>
          <p14:tracePt t="32288" x="8375650" y="6073775"/>
          <p14:tracePt t="32290" x="8459788" y="6073775"/>
          <p14:tracePt t="32293" x="8512175" y="6073775"/>
          <p14:tracePt t="32302" x="8647113" y="6115050"/>
          <p14:tracePt t="32316" x="8824913" y="6115050"/>
          <p14:tracePt t="32333" x="9107488" y="6115050"/>
          <p14:tracePt t="32350" x="9326563" y="6167438"/>
          <p14:tracePt t="32352" x="9378950" y="6167438"/>
          <p14:tracePt t="32354" x="9421813" y="6210300"/>
          <p14:tracePt t="32367" x="9609138" y="6210300"/>
          <p14:tracePt t="32383" x="9786938" y="6210300"/>
          <p14:tracePt t="32400" x="9975850" y="6210300"/>
          <p14:tracePt t="32418" x="10110788" y="6210300"/>
          <p14:tracePt t="32435" x="10206038" y="6210300"/>
          <p14:tracePt t="32438" x="10247313" y="6210300"/>
          <p14:tracePt t="32451" x="10288588" y="6210300"/>
          <p14:tracePt t="32452" x="10340975" y="6210300"/>
          <p14:tracePt t="32467" x="10383838" y="6210300"/>
          <p14:tracePt t="32469" x="10425113" y="6210300"/>
          <p14:tracePt t="32483" x="10477500" y="6210300"/>
          <p14:tracePt t="32688" x="10518775" y="6210300"/>
          <p14:tracePt t="32719" x="10518775" y="6178550"/>
          <p14:tracePt t="32774" x="10487025" y="6178550"/>
          <p14:tracePt t="32790" x="10434638" y="6126163"/>
          <p14:tracePt t="32798" x="10393363" y="6126163"/>
          <p14:tracePt t="32819" x="10256838" y="6084888"/>
          <p14:tracePt t="32821" x="10206038" y="6084888"/>
          <p14:tracePt t="32833" x="10121900" y="6084888"/>
          <p14:tracePt t="32835" x="10069513" y="6084888"/>
          <p14:tracePt t="32837" x="10069513" y="6032500"/>
          <p14:tracePt t="32839" x="10028238" y="6032500"/>
          <p14:tracePt t="32851" x="9891713" y="6032500"/>
          <p14:tracePt t="32866" x="9702800" y="6032500"/>
          <p14:tracePt t="32869" x="9661525" y="6032500"/>
          <p14:tracePt t="32885" x="9525000" y="6032500"/>
          <p14:tracePt t="32887" x="9472613" y="6032500"/>
          <p14:tracePt t="32901" x="9390063" y="6032500"/>
          <p14:tracePt t="32918" x="9337675" y="6032500"/>
          <p14:tracePt t="32935" x="9201150" y="6073775"/>
          <p14:tracePt t="32951" x="9066213" y="6073775"/>
          <p14:tracePt t="32970" x="8888413" y="6115050"/>
          <p14:tracePt t="32972" x="8836025" y="6115050"/>
          <p14:tracePt t="32985" x="8699500" y="6167438"/>
          <p14:tracePt t="33003" x="8562975" y="6210300"/>
          <p14:tracePt t="33005" x="8521700" y="6210300"/>
          <p14:tracePt t="33018" x="8428038" y="6210300"/>
          <p14:tracePt t="33021" x="8375650" y="6210300"/>
          <p14:tracePt t="33023" x="8375650" y="6251575"/>
          <p14:tracePt t="33038" x="8291513" y="6251575"/>
          <p14:tracePt t="33053" x="8156575" y="6303963"/>
          <p14:tracePt t="33068" x="8061325" y="6303963"/>
          <p14:tracePt t="33070" x="8008938" y="6303963"/>
          <p14:tracePt t="33071" x="8008938" y="6345238"/>
          <p14:tracePt t="33084" x="7926388" y="6345238"/>
          <p14:tracePt t="33087" x="7874000" y="6345238"/>
          <p14:tracePt t="33101" x="7789863" y="6345238"/>
          <p14:tracePt t="33116" x="7696200" y="6397625"/>
          <p14:tracePt t="33117" x="7643813" y="6397625"/>
          <p14:tracePt t="33132" x="7559675" y="6397625"/>
          <p14:tracePt t="33149" x="7372350" y="6397625"/>
          <p14:tracePt t="33168" x="7194550" y="6440488"/>
          <p14:tracePt t="33170" x="7142163" y="6440488"/>
          <p14:tracePt t="33184" x="7005638" y="6440488"/>
          <p14:tracePt t="33199" x="6869113" y="6440488"/>
          <p14:tracePt t="33218" x="6691313" y="6440488"/>
          <p14:tracePt t="33234" x="6503988" y="6440488"/>
          <p14:tracePt t="33250" x="6326188" y="6440488"/>
          <p14:tracePt t="33267" x="6096000" y="6397625"/>
          <p14:tracePt t="33283" x="5907088" y="6356350"/>
          <p14:tracePt t="33284" x="5865813" y="6356350"/>
          <p14:tracePt t="33300" x="5729288" y="6315075"/>
          <p14:tracePt t="33319" x="5541963" y="6262688"/>
          <p14:tracePt t="33338" x="5405438" y="6262688"/>
          <p14:tracePt t="33339" x="5364163" y="6262688"/>
          <p14:tracePt t="33343" x="5311775" y="6219825"/>
          <p14:tracePt t="33350" x="5227638" y="6219825"/>
          <p14:tracePt t="33352" x="5175250" y="6219825"/>
          <p14:tracePt t="33365" x="4945063" y="6178550"/>
          <p14:tracePt t="33384" x="4673600" y="6126163"/>
          <p14:tracePt t="33385" x="4632325" y="6126163"/>
          <p14:tracePt t="33400" x="4443413" y="6084888"/>
          <p14:tracePt t="33401" x="4402138" y="6084888"/>
          <p14:tracePt t="33403" x="4349750" y="6084888"/>
          <p14:tracePt t="33416" x="4213225" y="6032500"/>
          <p14:tracePt t="33418" x="4171950" y="6032500"/>
          <p14:tracePt t="33437" x="3941763" y="6032500"/>
          <p14:tracePt t="33438" x="3900488" y="6032500"/>
          <p14:tracePt t="33453" x="3617913" y="5989638"/>
          <p14:tracePt t="33468" x="3398838" y="5948363"/>
          <p14:tracePt t="33471" x="3346450" y="5948363"/>
          <p14:tracePt t="33485" x="3116263" y="5895975"/>
          <p14:tracePt t="33487" x="3073400" y="5895975"/>
          <p14:tracePt t="33501" x="2886075" y="5854700"/>
          <p14:tracePt t="33503" x="2844800" y="5854700"/>
          <p14:tracePt t="33505" x="2844800" y="5811838"/>
          <p14:tracePt t="33507" x="2801938" y="5811838"/>
          <p14:tracePt t="33518" x="2667000" y="5761038"/>
          <p14:tracePt t="33532" x="2519363" y="5761038"/>
          <p14:tracePt t="33549" x="2341563" y="5665788"/>
          <p14:tracePt t="33568" x="2206625" y="5624513"/>
          <p14:tracePt t="33585" x="2070100" y="5583238"/>
          <p14:tracePt t="33599" x="2017713" y="5530850"/>
          <p14:tracePt t="33619" x="1976438" y="5487988"/>
          <p14:tracePt t="33634" x="1935163" y="5487988"/>
          <p14:tracePt t="33653" x="1882775" y="5446713"/>
          <p14:tracePt t="33757" x="1839913" y="5446713"/>
          <p14:tracePt t="33768" x="1787525" y="5446713"/>
          <p14:tracePt t="33778" x="1746250" y="5446713"/>
          <p14:tracePt t="33787" x="1704975" y="5446713"/>
          <p14:tracePt t="33806" x="1652588" y="5446713"/>
          <p14:tracePt t="33817" x="1609725" y="5446713"/>
          <p14:tracePt t="33835" x="1609725" y="5478463"/>
          <p14:tracePt t="33896" x="1568450" y="5478463"/>
          <p14:tracePt t="33901" x="1568450" y="5519738"/>
          <p14:tracePt t="33916" x="1516063" y="5572125"/>
          <p14:tracePt t="33934" x="1516063" y="5665788"/>
          <p14:tracePt t="33936" x="1474788" y="5665788"/>
          <p14:tracePt t="33938" x="1474788" y="5708650"/>
          <p14:tracePt t="33951" x="1474788" y="5749925"/>
          <p14:tracePt t="33968" x="1474788" y="5843588"/>
          <p14:tracePt t="33970" x="1474788" y="5886450"/>
          <p14:tracePt t="33985" x="1474788" y="5980113"/>
          <p14:tracePt t="34001" x="1474788" y="6073775"/>
          <p14:tracePt t="34018" x="1474788" y="6167438"/>
          <p14:tracePt t="34035" x="1474788" y="6210300"/>
          <p14:tracePt t="34051" x="1474788" y="6251575"/>
          <p14:tracePt t="34438" x="1504950" y="6251575"/>
          <p14:tracePt t="34469" x="1557338" y="6251575"/>
          <p14:tracePt t="34518" x="1600200" y="6251575"/>
          <p14:tracePt t="34812" x="1641475" y="6251575"/>
          <p14:tracePt t="34830" x="1693863" y="6251575"/>
          <p14:tracePt t="34841" x="1735138" y="6251575"/>
          <p14:tracePt t="34852" x="1787525" y="6251575"/>
          <p14:tracePt t="34869" x="1871663" y="6303963"/>
          <p14:tracePt t="34885" x="1965325" y="6303963"/>
          <p14:tracePt t="34887" x="2008188" y="6303963"/>
          <p14:tracePt t="34902" x="2154238" y="6303963"/>
          <p14:tracePt t="34903" x="2195513" y="6303963"/>
          <p14:tracePt t="34918" x="2373313" y="6303963"/>
          <p14:tracePt t="34934" x="2519363" y="6303963"/>
          <p14:tracePt t="34951" x="2562225" y="6303963"/>
          <p14:tracePt t="35208" x="2603500" y="6303963"/>
          <p14:tracePt t="35235" x="2655888" y="6303963"/>
          <p14:tracePt t="35252" x="2697163" y="6303963"/>
          <p14:tracePt t="35259" x="2740025" y="6303963"/>
          <p14:tracePt t="35268" x="2792413" y="6303963"/>
          <p14:tracePt t="35284" x="2927350" y="6303963"/>
          <p14:tracePt t="35285" x="2970213" y="6303963"/>
          <p14:tracePt t="35303" x="3335338" y="6303963"/>
          <p14:tracePt t="35318" x="3836988" y="6303963"/>
          <p14:tracePt t="35337" x="4527550" y="6219825"/>
          <p14:tracePt t="35339" x="4621213" y="6219825"/>
          <p14:tracePt t="35341" x="4716463" y="6219825"/>
          <p14:tracePt t="35350" x="4987925" y="6178550"/>
          <p14:tracePt t="35351" x="5029200" y="6178550"/>
          <p14:tracePt t="35352" x="5081588" y="6178550"/>
          <p14:tracePt t="35367" x="5489575" y="6178550"/>
          <p14:tracePt t="35369" x="5583238" y="6178550"/>
          <p14:tracePt t="35386" x="5991225" y="6178550"/>
          <p14:tracePt t="35389" x="6084888" y="6178550"/>
          <p14:tracePt t="35391" x="6127750" y="6178550"/>
          <p14:tracePt t="35401" x="6315075" y="6178550"/>
          <p14:tracePt t="35418" x="6588125" y="6178550"/>
          <p14:tracePt t="35434" x="6723063" y="6178550"/>
          <p14:tracePt t="35497" x="6691313" y="6178550"/>
          <p14:tracePt t="35504" x="6640513" y="6178550"/>
          <p14:tracePt t="35520" x="6503988" y="6210300"/>
          <p14:tracePt t="35535" x="6326188" y="6210300"/>
          <p14:tracePt t="35552" x="6096000" y="6251575"/>
          <p14:tracePt t="35570" x="6002338" y="6303963"/>
          <p14:tracePt t="35585" x="5907088" y="6303963"/>
          <p14:tracePt t="35603" x="5865813" y="6303963"/>
          <p14:tracePt t="35625" x="5813425" y="6303963"/>
          <p14:tracePt t="35720" x="5772150" y="6303963"/>
          <p14:tracePt t="35726" x="5729288" y="6345238"/>
          <p14:tracePt t="35736" x="5678488" y="6345238"/>
          <p14:tracePt t="35754" x="5541963" y="6397625"/>
          <p14:tracePt t="35756" x="5500688" y="6397625"/>
          <p14:tracePt t="35770" x="5311775" y="6397625"/>
          <p14:tracePt t="35786" x="5133975" y="6397625"/>
          <p14:tracePt t="35787" x="5081588" y="6397625"/>
          <p14:tracePt t="35802" x="4903788" y="6397625"/>
          <p14:tracePt t="35803" x="4862513" y="6356350"/>
          <p14:tracePt t="35806" x="4810125" y="6356350"/>
          <p14:tracePt t="35808" x="4767263" y="6356350"/>
          <p14:tracePt t="35809" x="4716463" y="6356350"/>
          <p14:tracePt t="35819" x="4579938" y="6315075"/>
          <p14:tracePt t="35837" x="4265613" y="6262688"/>
          <p14:tracePt t="35839" x="4171950" y="6262688"/>
          <p14:tracePt t="35851" x="4035425" y="6219825"/>
          <p14:tracePt t="35871" x="3900488" y="6178550"/>
          <p14:tracePt t="35873" x="3848100" y="6178550"/>
          <p14:tracePt t="36015" x="3889375" y="6178550"/>
          <p14:tracePt t="36022" x="3932238" y="6178550"/>
          <p14:tracePt t="36036" x="4203700" y="6178550"/>
          <p14:tracePt t="36038" x="4256088" y="6178550"/>
          <p14:tracePt t="36040" x="4349750" y="6178550"/>
          <p14:tracePt t="36042" x="4433888" y="6178550"/>
          <p14:tracePt t="36051" x="4716463" y="6178550"/>
          <p14:tracePt t="36052" x="4851400" y="6178550"/>
          <p14:tracePt t="36055" x="4935538" y="6178550"/>
          <p14:tracePt t="36056" x="5029200" y="6178550"/>
          <p14:tracePt t="36069" x="5667375" y="6178550"/>
          <p14:tracePt t="36072" x="5856288" y="6178550"/>
          <p14:tracePt t="36073" x="5949950" y="6178550"/>
          <p14:tracePt t="36074" x="5991225" y="6178550"/>
          <p14:tracePt t="36075" x="6032500" y="6178550"/>
          <p14:tracePt t="36087" x="6723063" y="6210300"/>
          <p14:tracePt t="36087" x="6765925" y="6210300"/>
          <p14:tracePt t="36088" x="6816725" y="6210300"/>
          <p14:tracePt t="36089" x="6911975" y="6210300"/>
          <p14:tracePt t="36090" x="6953250" y="6210300"/>
          <p14:tracePt t="36091" x="7046913" y="6210300"/>
          <p14:tracePt t="36092" x="7089775" y="6210300"/>
          <p14:tracePt t="36093" x="7131050" y="6210300"/>
          <p14:tracePt t="36103" x="7778750" y="6251575"/>
          <p14:tracePt t="36104" x="7862888" y="6251575"/>
          <p14:tracePt t="36119" x="8783638" y="6251575"/>
          <p14:tracePt t="36121" x="8824913" y="6251575"/>
          <p14:tracePt t="36135" x="9515475" y="6303963"/>
          <p14:tracePt t="36136" x="9609138" y="6303963"/>
          <p14:tracePt t="36138" x="9650413" y="6303963"/>
          <p14:tracePt t="36139" x="9693275" y="6303963"/>
          <p14:tracePt t="36152" x="10058400" y="6303963"/>
          <p14:tracePt t="36168" x="10153650" y="6303963"/>
          <p14:tracePt t="36199" x="10121900" y="6303963"/>
          <p14:tracePt t="36204" x="10069513" y="6303963"/>
          <p14:tracePt t="36220" x="9798050" y="6303963"/>
          <p14:tracePt t="36222" x="9755188" y="6345238"/>
          <p14:tracePt t="36223" x="9702800" y="6345238"/>
          <p14:tracePt t="36237" x="9431338" y="6345238"/>
          <p14:tracePt t="36239" x="9337675" y="6345238"/>
          <p14:tracePt t="36241" x="9296400" y="6345238"/>
          <p14:tracePt t="36253" x="8929688" y="6345238"/>
          <p14:tracePt t="36273" x="8239125" y="6315075"/>
          <p14:tracePt t="36275" x="8156575" y="6315075"/>
          <p14:tracePt t="36277" x="8061325" y="6315075"/>
          <p14:tracePt t="36279" x="7967663" y="6315075"/>
          <p14:tracePt t="36288" x="7696200" y="6315075"/>
          <p14:tracePt t="36289" x="7600950" y="6262688"/>
          <p14:tracePt t="36305" x="7142163" y="6262688"/>
          <p14:tracePt t="36306" x="7099300" y="6262688"/>
          <p14:tracePt t="36322" x="6775450" y="6262688"/>
          <p14:tracePt t="36324" x="6691313" y="6262688"/>
          <p14:tracePt t="36335" x="6545263" y="6262688"/>
          <p14:tracePt t="36354" x="6410325" y="6303963"/>
          <p14:tracePt t="36357" x="6367463" y="6303963"/>
          <p14:tracePt t="36370" x="6326188" y="6303963"/>
          <p14:tracePt t="36384" x="6273800" y="6303963"/>
          <p14:tracePt t="36487" x="6315075" y="6303963"/>
          <p14:tracePt t="36492" x="6357938" y="6303963"/>
          <p14:tracePt t="36504" x="6492875" y="6345238"/>
          <p14:tracePt t="36506" x="6588125" y="6345238"/>
          <p14:tracePt t="36508" x="6629400" y="6345238"/>
          <p14:tracePt t="36510" x="6681788" y="6345238"/>
          <p14:tracePt t="36520" x="7046913" y="6345238"/>
          <p14:tracePt t="36522" x="7089775" y="6345238"/>
          <p14:tracePt t="36523" x="7183438" y="6345238"/>
          <p14:tracePt t="36538" x="7643813" y="6262688"/>
          <p14:tracePt t="36540" x="7727950" y="6262688"/>
          <p14:tracePt t="36541" x="7821613" y="6262688"/>
          <p14:tracePt t="36543" x="7862888" y="6262688"/>
          <p14:tracePt t="36544" x="7915275" y="6262688"/>
          <p14:tracePt t="36553" x="8186738" y="6219825"/>
          <p14:tracePt t="36555" x="8229600" y="6219825"/>
          <p14:tracePt t="36556" x="8281988" y="6219825"/>
          <p14:tracePt t="36570" x="8688388" y="6178550"/>
          <p14:tracePt t="36588" x="8918575" y="6126163"/>
          <p14:tracePt t="36590" x="8918575" y="6084888"/>
          <p14:tracePt t="36593" x="8961438" y="6084888"/>
          <p14:tracePt t="36642" x="8929688" y="6084888"/>
          <p14:tracePt t="36648" x="8836025" y="6084888"/>
          <p14:tracePt t="36651" x="8793163" y="6084888"/>
          <p14:tracePt t="36669" x="8291513" y="6167438"/>
          <p14:tracePt t="36670" x="8197850" y="6167438"/>
          <p14:tracePt t="36672" x="8104188" y="6167438"/>
          <p14:tracePt t="36673" x="8061325" y="6167438"/>
          <p14:tracePt t="36675" x="7967663" y="6210300"/>
          <p14:tracePt t="36676" x="7926388" y="6210300"/>
          <p14:tracePt t="36677" x="7831138" y="6210300"/>
          <p14:tracePt t="36678" x="7789863" y="6210300"/>
          <p14:tracePt t="36679" x="7737475" y="6210300"/>
          <p14:tracePt t="36680" x="7696200" y="6210300"/>
          <p14:tracePt t="36681" x="7643813" y="6210300"/>
          <p14:tracePt t="36684" x="7507288" y="6210300"/>
          <p14:tracePt t="36685" x="7466013" y="6210300"/>
          <p14:tracePt t="36702" x="6734175" y="6251575"/>
          <p14:tracePt t="36703" x="6640513" y="6251575"/>
          <p14:tracePt t="36704" x="6545263" y="6251575"/>
          <p14:tracePt t="36706" x="6462713" y="6251575"/>
          <p14:tracePt t="36707" x="6410325" y="6251575"/>
          <p14:tracePt t="36718" x="5865813" y="6251575"/>
          <p14:tracePt t="36721" x="5813425" y="6251575"/>
          <p14:tracePt t="36723" x="5678488" y="6251575"/>
          <p14:tracePt t="36724" x="5635625" y="6251575"/>
          <p14:tracePt t="36725" x="5594350" y="6251575"/>
          <p14:tracePt t="36726" x="5541963" y="6251575"/>
          <p14:tracePt t="36727" x="5500688" y="6251575"/>
          <p14:tracePt t="36728" x="5448300" y="6251575"/>
          <p14:tracePt t="36735" x="5270500" y="6251575"/>
          <p14:tracePt t="36736" x="5270500" y="6219825"/>
          <p14:tracePt t="36737" x="5227638" y="6219825"/>
          <p14:tracePt t="36752" x="4997450" y="6219825"/>
          <p14:tracePt t="36754" x="4945063" y="6219825"/>
          <p14:tracePt t="36770" x="4903788" y="6178550"/>
          <p14:tracePt t="36819" x="4935538" y="6178550"/>
          <p14:tracePt t="36825" x="5029200" y="6178550"/>
          <p14:tracePt t="36837" x="5165725" y="6178550"/>
          <p14:tracePt t="36839" x="5218113" y="6178550"/>
          <p14:tracePt t="36841" x="5300663" y="6178550"/>
          <p14:tracePt t="36854" x="5761038" y="6178550"/>
          <p14:tracePt t="36855" x="5856288" y="6178550"/>
          <p14:tracePt t="36857" x="5949950" y="6126163"/>
          <p14:tracePt t="36869" x="6545263" y="6032500"/>
          <p14:tracePt t="36872" x="6681788" y="6032500"/>
          <p14:tracePt t="36873" x="6723063" y="6032500"/>
          <p14:tracePt t="36874" x="6816725" y="5989638"/>
          <p14:tracePt t="36877" x="6911975" y="5989638"/>
          <p14:tracePt t="36878" x="6994525" y="5989638"/>
          <p14:tracePt t="36887" x="7361238" y="5948363"/>
          <p14:tracePt t="36888" x="7550150" y="5948363"/>
          <p14:tracePt t="36890" x="7591425" y="5948363"/>
          <p14:tracePt t="36904" x="8281988" y="5854700"/>
          <p14:tracePt t="36905" x="8323263" y="5854700"/>
          <p14:tracePt t="36918" x="8740775" y="5854700"/>
          <p14:tracePt t="36935" x="8961438" y="5811838"/>
          <p14:tracePt t="36988" x="8929688" y="5811838"/>
          <p14:tracePt t="36991" x="8888413" y="5811838"/>
          <p14:tracePt t="37003" x="8658225" y="5843588"/>
          <p14:tracePt t="37005" x="8562975" y="5886450"/>
          <p14:tracePt t="37006" x="8521700" y="5886450"/>
          <p14:tracePt t="37019" x="8008938" y="5980113"/>
          <p14:tracePt t="37019" x="7967663" y="5980113"/>
          <p14:tracePt t="37020" x="7926388" y="5980113"/>
          <p14:tracePt t="37021" x="7874000" y="5980113"/>
          <p14:tracePt t="37035" x="7058025" y="6073775"/>
          <p14:tracePt t="37036" x="7005638" y="6073775"/>
          <p14:tracePt t="37037" x="6869113" y="6073775"/>
          <p14:tracePt t="37038" x="6775450" y="6073775"/>
          <p14:tracePt t="37039" x="6734175" y="6073775"/>
          <p14:tracePt t="37052" x="6096000" y="6073775"/>
          <p14:tracePt t="37053" x="5959475" y="6115050"/>
          <p14:tracePt t="37054" x="5907088" y="6115050"/>
          <p14:tracePt t="37055" x="5865813" y="6115050"/>
          <p14:tracePt t="37069" x="5270500" y="6115050"/>
          <p14:tracePt t="37070" x="5227638" y="6115050"/>
          <p14:tracePt t="37071" x="5175250" y="6115050"/>
          <p14:tracePt t="37086" x="4997450" y="6167438"/>
          <p14:tracePt t="37125" x="4997450" y="6210300"/>
          <p14:tracePt t="37130" x="5029200" y="6210300"/>
          <p14:tracePt t="37136" x="5081588" y="6210300"/>
          <p14:tracePt t="37153" x="5448300" y="6345238"/>
          <p14:tracePt t="37154" x="5489575" y="6345238"/>
          <p14:tracePt t="37156" x="5530850" y="6345238"/>
          <p14:tracePt t="37157" x="5583238" y="6397625"/>
          <p14:tracePt t="37169" x="5991225" y="6440488"/>
          <p14:tracePt t="37171" x="6032500" y="6440488"/>
          <p14:tracePt t="37172" x="6180138" y="6440488"/>
          <p14:tracePt t="37174" x="6221413" y="6440488"/>
          <p14:tracePt t="37175" x="6262688" y="6440488"/>
          <p14:tracePt t="37187" x="6816725" y="6481763"/>
          <p14:tracePt t="37189" x="6911975" y="6481763"/>
          <p14:tracePt t="37190" x="6953250" y="6481763"/>
          <p14:tracePt t="37204" x="7591425" y="6481763"/>
          <p14:tracePt t="37222" x="8186738" y="6481763"/>
          <p14:tracePt t="37224" x="8281988" y="6481763"/>
          <p14:tracePt t="37237" x="8553450" y="6481763"/>
          <p14:tracePt t="37253" x="8688388" y="6481763"/>
          <p14:tracePt t="37288" x="8658225" y="6481763"/>
          <p14:tracePt t="37291" x="8605838" y="6481763"/>
          <p14:tracePt t="37305" x="8061325" y="6481763"/>
          <p14:tracePt t="37308" x="7967663" y="6481763"/>
          <p14:tracePt t="37309" x="7831138" y="6534150"/>
          <p14:tracePt t="37312" x="7696200" y="6534150"/>
          <p14:tracePt t="37313" x="7643813" y="6534150"/>
          <p14:tracePt t="37319" x="7235825" y="6534150"/>
          <p14:tracePt t="37320" x="7005638" y="6534150"/>
          <p14:tracePt t="37321" x="6964363" y="6534150"/>
          <p14:tracePt t="37322" x="6869113" y="6534150"/>
          <p14:tracePt t="37336" x="5772150" y="6575425"/>
          <p14:tracePt t="37337" x="5729288" y="6575425"/>
          <p14:tracePt t="37339" x="5594350" y="6575425"/>
          <p14:tracePt t="37354" x="4443413" y="6575425"/>
          <p14:tracePt t="37356" x="4265613" y="6575425"/>
          <p14:tracePt t="37358" x="4130675" y="6575425"/>
          <p14:tracePt t="37359" x="4078288" y="6575425"/>
          <p14:tracePt t="37360" x="3900488" y="6575425"/>
          <p14:tracePt t="37361" x="3806825" y="6575425"/>
          <p14:tracePt t="37362" x="3763963" y="6575425"/>
          <p14:tracePt t="37363" x="3711575" y="6575425"/>
          <p14:tracePt t="37364" x="3617913" y="6575425"/>
          <p14:tracePt t="37365" x="3576638" y="6575425"/>
          <p14:tracePt t="37366" x="3533775" y="6575425"/>
          <p14:tracePt t="37369" x="3398838" y="6543675"/>
          <p14:tracePt t="37370" x="3346450" y="6543675"/>
          <p14:tracePt t="37371" x="3303588" y="6543675"/>
          <p14:tracePt t="37386" x="2667000" y="6543675"/>
          <p14:tracePt t="37402" x="2247900" y="6543675"/>
          <p14:tracePt t="37405" x="2206625" y="6543675"/>
          <p14:tracePt t="37406" x="2154238" y="6543675"/>
          <p14:tracePt t="37422" x="2017713" y="6543675"/>
          <p14:tracePt t="37438" x="1976438" y="6543675"/>
          <p14:tracePt t="37524" x="1976438" y="6492875"/>
          <p14:tracePt t="37957" x="1935163" y="6534150"/>
          <p14:tracePt t="37959" x="1882775" y="6534150"/>
          <p14:tracePt t="37963" x="1787525" y="6575425"/>
          <p14:tracePt t="37970" x="1652588" y="6618288"/>
          <p14:tracePt t="37972" x="1609725" y="6618288"/>
          <p14:tracePt t="37989" x="1338263" y="6711950"/>
          <p14:tracePt t="37991" x="1285875" y="6711950"/>
          <p14:tracePt t="38006" x="1201738" y="6711950"/>
          <p14:tracePt t="38023" x="1150938" y="6711950"/>
          <p14:tracePt t="38040" x="1055688" y="6711950"/>
          <p14:tracePt t="38060" x="784225" y="6680200"/>
          <p14:tracePt t="38063" x="742950" y="6680200"/>
          <p14:tracePt t="38072" x="690563" y="6680200"/>
          <p14:tracePt t="38199" x="647700" y="6680200"/>
          <p14:tracePt t="38205" x="647700" y="6711950"/>
          <p14:tracePt t="38222" x="647700" y="68056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Are we using reserved identifiers?</a:t>
            </a:r>
            <a:endParaRPr dirty="0"/>
          </a:p>
        </p:txBody>
      </p:sp>
      <p:sp>
        <p:nvSpPr>
          <p:cNvPr id="196" name="Google Shape;196;g9504e29505_0_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buNone/>
            </a:pPr>
            <a:r>
              <a:rPr lang="en-US" sz="2400" dirty="0">
                <a:latin typeface="Century Gothic" panose="020B0502020202020204" pitchFamily="34" charset="0"/>
              </a:rPr>
              <a:t>1. Do not declare or define a reserved identifier</a:t>
            </a:r>
          </a:p>
          <a:p>
            <a:pPr marL="0" lvl="0" indent="0" algn="l" rtl="0">
              <a:lnSpc>
                <a:spcPct val="90000"/>
              </a:lnSpc>
              <a:spcBef>
                <a:spcPts val="1000"/>
              </a:spcBef>
              <a:spcAft>
                <a:spcPts val="0"/>
              </a:spcAft>
              <a:buSzPts val="1800"/>
              <a:buNone/>
            </a:pPr>
            <a:endParaRPr lang="en-US" dirty="0"/>
          </a:p>
          <a:p>
            <a:pPr marL="0" indent="0">
              <a:buNone/>
            </a:pPr>
            <a:r>
              <a:rPr lang="en-US" dirty="0"/>
              <a:t>We can take this testing further by running a static analysis tool to automatically detect reserved identifiers</a:t>
            </a:r>
          </a:p>
          <a:p>
            <a:pPr marL="0" lvl="0" indent="0" algn="l" rtl="0">
              <a:lnSpc>
                <a:spcPct val="90000"/>
              </a:lnSpc>
              <a:spcBef>
                <a:spcPts val="1000"/>
              </a:spcBef>
              <a:spcAft>
                <a:spcPts val="0"/>
              </a:spcAft>
              <a:buSzPts val="1800"/>
              <a:buNone/>
            </a:pPr>
            <a:endParaRPr dirty="0"/>
          </a:p>
        </p:txBody>
      </p:sp>
      <p:sp>
        <p:nvSpPr>
          <p:cNvPr id="2" name="Text Placeholder 1">
            <a:extLst>
              <a:ext uri="{FF2B5EF4-FFF2-40B4-BE49-F238E27FC236}">
                <a16:creationId xmlns:a16="http://schemas.microsoft.com/office/drawing/2014/main" id="{B55D9D27-6C93-E555-DA7F-0E51B2335E03}"/>
              </a:ext>
            </a:extLst>
          </p:cNvPr>
          <p:cNvSpPr>
            <a:spLocks noGrp="1"/>
          </p:cNvSpPr>
          <p:nvPr>
            <p:ph type="body" idx="2"/>
          </p:nvPr>
        </p:nvSpPr>
        <p:spPr/>
        <p:txBody>
          <a:bodyPr/>
          <a:lstStyle/>
          <a:p>
            <a:pPr marL="114300"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075AEC78-1F41-12CB-9188-04C5105FC145}"/>
              </a:ext>
            </a:extLst>
          </p:cNvPr>
          <p:cNvPicPr>
            <a:picLocks noChangeAspect="1"/>
          </p:cNvPicPr>
          <p:nvPr/>
        </p:nvPicPr>
        <p:blipFill>
          <a:blip r:embed="rId7"/>
          <a:stretch>
            <a:fillRect/>
          </a:stretch>
        </p:blipFill>
        <p:spPr>
          <a:xfrm>
            <a:off x="6238512" y="2338510"/>
            <a:ext cx="5201376" cy="1200318"/>
          </a:xfrm>
          <a:prstGeom prst="rect">
            <a:avLst/>
          </a:prstGeom>
        </p:spPr>
      </p:pic>
      <p:pic>
        <p:nvPicPr>
          <p:cNvPr id="5" name="Picture 4">
            <a:extLst>
              <a:ext uri="{FF2B5EF4-FFF2-40B4-BE49-F238E27FC236}">
                <a16:creationId xmlns:a16="http://schemas.microsoft.com/office/drawing/2014/main" id="{92612FDF-942D-A516-D421-B4D52F8E94AC}"/>
              </a:ext>
            </a:extLst>
          </p:cNvPr>
          <p:cNvPicPr>
            <a:picLocks noChangeAspect="1"/>
          </p:cNvPicPr>
          <p:nvPr/>
        </p:nvPicPr>
        <p:blipFill>
          <a:blip r:embed="rId8"/>
          <a:stretch>
            <a:fillRect/>
          </a:stretch>
        </p:blipFill>
        <p:spPr>
          <a:xfrm>
            <a:off x="6492651" y="3959099"/>
            <a:ext cx="4693097" cy="1833241"/>
          </a:xfrm>
          <a:prstGeom prst="rect">
            <a:avLst/>
          </a:prstGeom>
        </p:spPr>
      </p:pic>
      <p:pic>
        <p:nvPicPr>
          <p:cNvPr id="7" name="Audio 6">
            <a:hlinkClick r:id="" action="ppaction://media"/>
            <a:extLst>
              <a:ext uri="{FF2B5EF4-FFF2-40B4-BE49-F238E27FC236}">
                <a16:creationId xmlns:a16="http://schemas.microsoft.com/office/drawing/2014/main" id="{34AFFAD2-34DF-A502-3B53-6C07018DF33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268"/>
    </mc:Choice>
    <mc:Fallback>
      <p:transition spd="slow" advTm="26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99" x="11303000" y="6764338"/>
          <p14:tracePt t="1911" x="11344275" y="6680200"/>
          <p14:tracePt t="1912" x="11387138" y="6627813"/>
          <p14:tracePt t="1928" x="11387138" y="6450013"/>
          <p14:tracePt t="1945" x="11387138" y="6178550"/>
          <p14:tracePt t="1947" x="11387138" y="6126163"/>
          <p14:tracePt t="1963" x="11355388" y="5811838"/>
          <p14:tracePt t="1964" x="11355388" y="5761038"/>
          <p14:tracePt t="1979" x="11261725" y="5487988"/>
          <p14:tracePt t="1996" x="11168063" y="5164138"/>
          <p14:tracePt t="2013" x="11125200" y="4892675"/>
          <p14:tracePt t="2015" x="11083925" y="4851400"/>
          <p14:tracePt t="2028" x="11083925" y="4621213"/>
          <p14:tracePt t="2029" x="11031538" y="4568825"/>
          <p14:tracePt t="2045" x="11031538" y="4349750"/>
          <p14:tracePt t="2048" x="10990263" y="4297363"/>
          <p14:tracePt t="2062" x="10937875" y="4160838"/>
          <p14:tracePt t="2064" x="10937875" y="4119563"/>
          <p14:tracePt t="2080" x="10895013" y="3983038"/>
          <p14:tracePt t="2096" x="10853738" y="3930650"/>
          <p14:tracePt t="2113" x="10717213" y="3889375"/>
          <p14:tracePt t="2114" x="10664825" y="3889375"/>
          <p14:tracePt t="2130" x="10352088" y="3836988"/>
          <p14:tracePt t="2131" x="10299700" y="3878263"/>
          <p14:tracePt t="2144" x="9839325" y="4014788"/>
          <p14:tracePt t="2146" x="9755188" y="4056063"/>
          <p14:tracePt t="2146" x="9702800" y="4056063"/>
          <p14:tracePt t="2162" x="9107488" y="4244975"/>
          <p14:tracePt t="2182" x="8375650" y="4422775"/>
          <p14:tracePt t="2183" x="8334375" y="4422775"/>
          <p14:tracePt t="2196" x="8156575" y="4422775"/>
          <p14:tracePt t="2198" x="8104188" y="4422775"/>
          <p14:tracePt t="2256" x="8104188" y="4391025"/>
          <p14:tracePt t="2262" x="8104188" y="4349750"/>
          <p14:tracePt t="2266" x="8104188" y="4297363"/>
          <p14:tracePt t="2277" x="8104188" y="4160838"/>
          <p14:tracePt t="2299" x="8104188" y="3889375"/>
          <p14:tracePt t="2301" x="8104188" y="3836988"/>
          <p14:tracePt t="2315" x="8104188" y="3659188"/>
          <p14:tracePt t="2316" x="8104188" y="3617913"/>
          <p14:tracePt t="2317" x="8104188" y="3565525"/>
          <p14:tracePt t="2319" x="8145463" y="3565525"/>
          <p14:tracePt t="2320" x="8145463" y="3522663"/>
          <p14:tracePt t="2329" x="8186738" y="3387725"/>
          <p14:tracePt t="2331" x="8186738" y="3292475"/>
          <p14:tracePt t="2333" x="8186738" y="3251200"/>
          <p14:tracePt t="2334" x="8186738" y="3198813"/>
          <p14:tracePt t="2335" x="8229600" y="3198813"/>
          <p14:tracePt t="2336" x="8229600" y="3157538"/>
          <p14:tracePt t="2337" x="8229600" y="3105150"/>
          <p14:tracePt t="2345" x="8281988" y="2886075"/>
          <p14:tracePt t="2364" x="8375650" y="2425700"/>
          <p14:tracePt t="2366" x="8375650" y="2332038"/>
          <p14:tracePt t="2368" x="8375650" y="2289175"/>
          <p14:tracePt t="2379" x="8375650" y="2058988"/>
          <p14:tracePt t="2399" x="8334375" y="1641475"/>
          <p14:tracePt t="2401" x="8334375" y="1600200"/>
          <p14:tracePt t="2402" x="8291513" y="1557338"/>
          <p14:tracePt t="2404" x="8291513" y="1504950"/>
          <p14:tracePt t="2412" x="8156575" y="1370013"/>
          <p14:tracePt t="2414" x="8104188" y="1327150"/>
          <p14:tracePt t="2416" x="8061325" y="1274763"/>
          <p14:tracePt t="2417" x="8061325" y="1233488"/>
          <p14:tracePt t="2419" x="8008938" y="1192213"/>
          <p14:tracePt t="2420" x="7967663" y="1192213"/>
          <p14:tracePt t="2428" x="7696200" y="1003300"/>
          <p14:tracePt t="2429" x="7643813" y="962025"/>
          <p14:tracePt t="2448" x="6911975" y="638175"/>
          <p14:tracePt t="2450" x="6775450" y="595313"/>
          <p14:tracePt t="2452" x="6691313" y="542925"/>
          <p14:tracePt t="2453" x="6640513" y="542925"/>
          <p14:tracePt t="2454" x="6597650" y="501650"/>
          <p14:tracePt t="2456" x="6503988" y="460375"/>
          <p14:tracePt t="2462" x="6273800" y="407988"/>
          <p14:tracePt t="2464" x="6180138" y="407988"/>
          <p14:tracePt t="2465" x="6096000" y="407988"/>
          <p14:tracePt t="2466" x="6043613" y="365125"/>
          <p14:tracePt t="2467" x="6002338" y="365125"/>
          <p14:tracePt t="2482" x="5500688" y="365125"/>
          <p14:tracePt t="2483" x="5364163" y="365125"/>
          <p14:tracePt t="2485" x="5270500" y="365125"/>
          <p14:tracePt t="2486" x="5227638" y="365125"/>
          <p14:tracePt t="2498" x="4716463" y="396875"/>
          <p14:tracePt t="2501" x="4632325" y="449263"/>
          <p14:tracePt t="2502" x="4538663" y="449263"/>
          <p14:tracePt t="2503" x="4495800" y="449263"/>
          <p14:tracePt t="2513" x="4078288" y="585788"/>
          <p14:tracePt t="2515" x="4035425" y="627063"/>
          <p14:tracePt t="2517" x="3941763" y="679450"/>
          <p14:tracePt t="2519" x="3900488" y="679450"/>
          <p14:tracePt t="2520" x="3806825" y="720725"/>
          <p14:tracePt t="2521" x="3763963" y="720725"/>
          <p14:tracePt t="2522" x="3711575" y="763588"/>
          <p14:tracePt t="2531" x="3398838" y="950913"/>
          <p14:tracePt t="2532" x="3346450" y="950913"/>
          <p14:tracePt t="2548" x="2886075" y="1274763"/>
          <p14:tracePt t="2550" x="2844800" y="1317625"/>
          <p14:tracePt t="2563" x="2519363" y="1641475"/>
          <p14:tracePt t="2582" x="2111375" y="2227263"/>
          <p14:tracePt t="2584" x="2070100" y="2279650"/>
          <p14:tracePt t="2585" x="2017713" y="2414588"/>
          <p14:tracePt t="2587" x="1976438" y="2457450"/>
          <p14:tracePt t="2589" x="1935163" y="2508250"/>
          <p14:tracePt t="2590" x="1935163" y="2551113"/>
          <p14:tracePt t="2598" x="1787525" y="2781300"/>
          <p14:tracePt t="2599" x="1746250" y="2874963"/>
          <p14:tracePt t="2600" x="1746250" y="2916238"/>
          <p14:tracePt t="2601" x="1704975" y="2959100"/>
          <p14:tracePt t="2612" x="1568450" y="3324225"/>
          <p14:tracePt t="2613" x="1516063" y="3376613"/>
          <p14:tracePt t="2614" x="1516063" y="3417888"/>
          <p14:tracePt t="2614" x="1516063" y="3470275"/>
          <p14:tracePt t="2630" x="1379538" y="3971925"/>
          <p14:tracePt t="2632" x="1379538" y="4056063"/>
          <p14:tracePt t="2647" x="1338263" y="4475163"/>
          <p14:tracePt t="2648" x="1338263" y="4568825"/>
          <p14:tracePt t="2650" x="1338263" y="4610100"/>
          <p14:tracePt t="2652" x="1338263" y="4703763"/>
          <p14:tracePt t="2654" x="1338263" y="4746625"/>
          <p14:tracePt t="2655" x="1338263" y="4787900"/>
          <p14:tracePt t="2663" x="1422400" y="5070475"/>
          <p14:tracePt t="2665" x="1422400" y="5154613"/>
          <p14:tracePt t="2679" x="1641475" y="5665788"/>
          <p14:tracePt t="2680" x="1693863" y="5708650"/>
          <p14:tracePt t="2682" x="1735138" y="5802313"/>
          <p14:tracePt t="2684" x="1787525" y="5886450"/>
          <p14:tracePt t="2697" x="2060575" y="6303963"/>
          <p14:tracePt t="2699" x="2154238" y="6345238"/>
          <p14:tracePt t="2700" x="2154238" y="6397625"/>
          <p14:tracePt t="2701" x="2238375" y="6440488"/>
          <p14:tracePt t="2714" x="2562225" y="6764338"/>
          <p14:tracePt t="2716" x="2603500" y="6805613"/>
          <p14:tracePt t="2718" x="2655888" y="6846888"/>
          <p14:tracePt t="2888" x="10247313" y="6816725"/>
          <p14:tracePt t="2889" x="10288588" y="6816725"/>
          <p14:tracePt t="2890" x="10288588" y="6764338"/>
          <p14:tracePt t="2891" x="10340975" y="6764338"/>
          <p14:tracePt t="2893" x="10383838" y="6721475"/>
          <p14:tracePt t="2896" x="10425113" y="6721475"/>
          <p14:tracePt t="2896" x="10425113" y="6680200"/>
          <p14:tracePt t="2897" x="10477500" y="6680200"/>
          <p14:tracePt t="2913" x="10748963" y="6450013"/>
          <p14:tracePt t="2914" x="10790238" y="6450013"/>
          <p14:tracePt t="2931" x="11072813" y="6178550"/>
          <p14:tracePt t="2932" x="11072813" y="6126163"/>
          <p14:tracePt t="2946" x="11250613" y="5895975"/>
          <p14:tracePt t="2948" x="11303000" y="5854700"/>
          <p14:tracePt t="2950" x="11303000" y="5811838"/>
          <p14:tracePt t="2952" x="11344275" y="5761038"/>
          <p14:tracePt t="2962" x="11439525" y="5583238"/>
          <p14:tracePt t="2964" x="11480800" y="5530850"/>
          <p14:tracePt t="2965" x="11480800" y="5487988"/>
          <p14:tracePt t="2967" x="11480800" y="5446713"/>
          <p14:tracePt t="2981" x="11574463" y="5080000"/>
          <p14:tracePt t="2983" x="11617325" y="4986338"/>
          <p14:tracePt t="2985" x="11617325" y="4892675"/>
          <p14:tracePt t="2996" x="11669713" y="4662488"/>
          <p14:tracePt t="2997" x="11669713" y="4621213"/>
          <p14:tracePt t="3013" x="11710988" y="4349750"/>
          <p14:tracePt t="3032" x="11669713" y="4067175"/>
          <p14:tracePt t="3036" x="11669713" y="3983038"/>
          <p14:tracePt t="3039" x="11626850" y="3930650"/>
          <p14:tracePt t="3046" x="11533188" y="3794125"/>
          <p14:tracePt t="3065" x="11168063" y="3429000"/>
          <p14:tracePt t="3068" x="11083925" y="3335338"/>
          <p14:tracePt t="3070" x="11031538" y="3251200"/>
          <p14:tracePt t="3071" x="10990263" y="3251200"/>
          <p14:tracePt t="3073" x="10937875" y="3198813"/>
          <p14:tracePt t="3079" x="10717213" y="3063875"/>
          <p14:tracePt t="3082" x="10623550" y="3021013"/>
          <p14:tracePt t="3083" x="10529888" y="2968625"/>
          <p14:tracePt t="3099" x="9932988" y="2655888"/>
          <p14:tracePt t="3101" x="9839325" y="2603500"/>
          <p14:tracePt t="3102" x="9755188" y="2560638"/>
          <p14:tracePt t="3104" x="9702800" y="2560638"/>
          <p14:tracePt t="3105" x="9661525" y="2519363"/>
          <p14:tracePt t="3107" x="9567863" y="2466975"/>
          <p14:tracePt t="3108" x="9525000" y="2466975"/>
          <p14:tracePt t="3109" x="9472613" y="2466975"/>
          <p14:tracePt t="3110" x="9472613" y="2425700"/>
          <p14:tracePt t="3111" x="9431338" y="2425700"/>
          <p14:tracePt t="3114" x="9296400" y="2373313"/>
          <p14:tracePt t="3115" x="9253538" y="2373313"/>
          <p14:tracePt t="3116" x="9201150" y="2332038"/>
          <p14:tracePt t="3118" x="9159875" y="2332038"/>
          <p14:tracePt t="3131" x="8740775" y="2195513"/>
          <p14:tracePt t="3132" x="8699500" y="2195513"/>
          <p14:tracePt t="3134" x="8658225" y="2154238"/>
          <p14:tracePt t="3135" x="8605838" y="2154238"/>
          <p14:tracePt t="3147" x="8291513" y="2101850"/>
          <p14:tracePt t="3165" x="7643813" y="2006600"/>
          <p14:tracePt t="3167" x="7507288" y="2006600"/>
          <p14:tracePt t="3169" x="7424738" y="2006600"/>
          <p14:tracePt t="3180" x="6964363" y="1965325"/>
          <p14:tracePt t="3182" x="6869113" y="1965325"/>
          <p14:tracePt t="3184" x="6775450" y="1965325"/>
          <p14:tracePt t="3185" x="6734175" y="1965325"/>
          <p14:tracePt t="3198" x="6180138" y="1965325"/>
          <p14:tracePt t="3200" x="6096000" y="1965325"/>
          <p14:tracePt t="3201" x="6002338" y="1965325"/>
          <p14:tracePt t="3203" x="5959475" y="1965325"/>
          <p14:tracePt t="3204" x="5907088" y="1965325"/>
          <p14:tracePt t="3206" x="5865813" y="2006600"/>
          <p14:tracePt t="3206" x="5813425" y="2006600"/>
          <p14:tracePt t="3212" x="5635625" y="2006600"/>
          <p14:tracePt t="3213" x="5594350" y="2006600"/>
          <p14:tracePt t="3231" x="4903788" y="2143125"/>
          <p14:tracePt t="3248" x="4213225" y="2320925"/>
          <p14:tracePt t="3250" x="4130675" y="2373313"/>
          <p14:tracePt t="3252" x="4078288" y="2373313"/>
          <p14:tracePt t="3254" x="3984625" y="2414588"/>
          <p14:tracePt t="3256" x="3900488" y="2457450"/>
          <p14:tracePt t="3257" x="3848100" y="2457450"/>
          <p14:tracePt t="3262" x="3670300" y="2508250"/>
          <p14:tracePt t="3263" x="3670300" y="2551113"/>
          <p14:tracePt t="3264" x="3576638" y="2551113"/>
          <p14:tracePt t="3280" x="2938463" y="2916238"/>
          <p14:tracePt t="3282" x="2844800" y="2959100"/>
          <p14:tracePt t="3284" x="2801938" y="3011488"/>
          <p14:tracePt t="3296" x="2478088" y="3282950"/>
          <p14:tracePt t="3316" x="2247900" y="3606800"/>
          <p14:tracePt t="3330" x="2206625" y="3743325"/>
          <p14:tracePt t="3348" x="2154238" y="3836988"/>
          <p14:tracePt t="3366" x="2154238" y="3921125"/>
          <p14:tracePt t="3382" x="2154238" y="4056063"/>
          <p14:tracePt t="3384" x="2154238" y="4108450"/>
          <p14:tracePt t="3400" x="2195513" y="4338638"/>
          <p14:tracePt t="3403" x="2238375" y="4379913"/>
          <p14:tracePt t="3404" x="2238375" y="4422775"/>
          <p14:tracePt t="3414" x="2332038" y="4651375"/>
          <p14:tracePt t="3415" x="2373313" y="4651375"/>
          <p14:tracePt t="3416" x="2373313" y="4703763"/>
          <p14:tracePt t="3418" x="2425700" y="4746625"/>
          <p14:tracePt t="3430" x="2603500" y="4976813"/>
          <p14:tracePt t="3447" x="2833688" y="5154613"/>
          <p14:tracePt t="3448" x="2833688" y="5207000"/>
          <p14:tracePt t="3450" x="2886075" y="5207000"/>
          <p14:tracePt t="3451" x="2927350" y="5248275"/>
          <p14:tracePt t="3462" x="3063875" y="5341938"/>
          <p14:tracePt t="3480" x="3335338" y="5435600"/>
          <p14:tracePt t="3481" x="3387725" y="5435600"/>
          <p14:tracePt t="3495" x="3524250" y="5478463"/>
          <p14:tracePt t="3514" x="3565525" y="5478463"/>
          <p14:tracePt t="3533" x="3481388" y="5478463"/>
          <p14:tracePt t="3535" x="3440113" y="5478463"/>
          <p14:tracePt t="3537" x="3346450" y="5478463"/>
          <p14:tracePt t="3551" x="2667000" y="5300663"/>
          <p14:tracePt t="3554" x="2519363" y="5257800"/>
          <p14:tracePt t="3556" x="2341563" y="5257800"/>
          <p14:tracePt t="3558" x="2247900" y="5216525"/>
          <p14:tracePt t="3559" x="2111375" y="5216525"/>
          <p14:tracePt t="3562" x="1935163" y="5216525"/>
          <p14:tracePt t="3565" x="1704975" y="5164138"/>
          <p14:tracePt t="3567" x="1516063" y="5164138"/>
          <p14:tracePt t="3568" x="1338263" y="5164138"/>
          <p14:tracePt t="3569" x="1244600" y="5164138"/>
          <p14:tracePt t="3571" x="1150938" y="5164138"/>
          <p14:tracePt t="3880" x="1192213" y="5122863"/>
          <p14:tracePt t="3881" x="1233488" y="5080000"/>
          <p14:tracePt t="3886" x="1328738" y="5029200"/>
          <p14:tracePt t="3887" x="1370013" y="4986338"/>
          <p14:tracePt t="3897" x="1600200" y="4892675"/>
          <p14:tracePt t="3914" x="2008188" y="4799013"/>
          <p14:tracePt t="3933" x="2154238" y="4756150"/>
          <p14:tracePt t="3950" x="2332038" y="4756150"/>
          <p14:tracePt t="3964" x="2425700" y="4662488"/>
          <p14:tracePt t="3982" x="2603500" y="4349750"/>
          <p14:tracePt t="3983" x="2655888" y="4297363"/>
          <p14:tracePt t="3986" x="2655888" y="4254500"/>
          <p14:tracePt t="3988" x="2697163" y="4202113"/>
          <p14:tracePt t="3990" x="2697163" y="4160838"/>
          <p14:tracePt t="3992" x="2740025" y="4119563"/>
          <p14:tracePt t="3997" x="2792413" y="4024313"/>
          <p14:tracePt t="3998" x="2792413" y="3983038"/>
          <p14:tracePt t="3999" x="2833688" y="3983038"/>
          <p14:tracePt t="4000" x="2833688" y="3889375"/>
          <p14:tracePt t="4012" x="2927350" y="3700463"/>
          <p14:tracePt t="4013" x="2970213" y="3659188"/>
          <p14:tracePt t="4030" x="3105150" y="3335338"/>
          <p14:tracePt t="4048" x="3200400" y="3063875"/>
          <p14:tracePt t="4064" x="3294063" y="2886075"/>
          <p14:tracePt t="4081" x="3294063" y="2790825"/>
          <p14:tracePt t="4084" x="3335338" y="2738438"/>
          <p14:tracePt t="4098" x="3335338" y="2697163"/>
          <p14:tracePt t="4116" x="3387725" y="2697163"/>
          <p14:tracePt t="4118" x="3429000" y="2655888"/>
          <p14:tracePt t="4132" x="3524250" y="2603500"/>
          <p14:tracePt t="4149" x="3702050" y="2519363"/>
          <p14:tracePt t="4167" x="3889375" y="2373313"/>
          <p14:tracePt t="4168" x="3932238" y="2373313"/>
          <p14:tracePt t="4170" x="3984625" y="2332038"/>
          <p14:tracePt t="4180" x="4119563" y="2236788"/>
          <p14:tracePt t="4183" x="4119563" y="2195513"/>
          <p14:tracePt t="4198" x="4349750" y="2006600"/>
          <p14:tracePt t="4200" x="4391025" y="2006600"/>
          <p14:tracePt t="4202" x="4433888" y="1965325"/>
          <p14:tracePt t="4204" x="4486275" y="1924050"/>
          <p14:tracePt t="4214" x="4621213" y="1787525"/>
          <p14:tracePt t="4217" x="4664075" y="1735138"/>
          <p14:tracePt t="4218" x="4716463" y="1735138"/>
          <p14:tracePt t="4220" x="4716463" y="1693863"/>
          <p14:tracePt t="4233" x="4894263" y="1557338"/>
          <p14:tracePt t="4248" x="5081588" y="1422400"/>
          <p14:tracePt t="4250" x="5081588" y="1370013"/>
          <p14:tracePt t="4251" x="5122863" y="1370013"/>
          <p14:tracePt t="4265" x="5218113" y="1274763"/>
          <p14:tracePt t="4281" x="5259388" y="1233488"/>
          <p14:tracePt t="4283" x="5300663" y="1233488"/>
          <p14:tracePt t="4284" x="5300663" y="1192213"/>
          <p14:tracePt t="4299" x="5395913" y="1139825"/>
          <p14:tracePt t="4313" x="5489575" y="1096963"/>
          <p14:tracePt t="4332" x="5583238" y="1055688"/>
          <p14:tracePt t="4334" x="5626100" y="1055688"/>
          <p14:tracePt t="4348" x="5719763" y="1055688"/>
          <p14:tracePt t="4368" x="5856288" y="1003300"/>
          <p14:tracePt t="4382" x="5949950" y="1003300"/>
          <p14:tracePt t="4400" x="6084888" y="1003300"/>
          <p14:tracePt t="4414" x="6180138" y="962025"/>
          <p14:tracePt t="4436" x="6221413" y="962025"/>
          <p14:tracePt t="4467" x="6262688" y="962025"/>
          <p14:tracePt t="4498" x="6315075" y="962025"/>
          <p14:tracePt t="4870" x="6315075" y="993775"/>
          <p14:tracePt t="4874" x="6357938" y="993775"/>
          <p14:tracePt t="4884" x="6357938" y="1046163"/>
          <p14:tracePt t="4899" x="6451600" y="1046163"/>
          <p14:tracePt t="4915" x="6545263" y="1087438"/>
          <p14:tracePt t="4931" x="6588125" y="1128713"/>
          <p14:tracePt t="4948" x="6629400" y="1128713"/>
          <p14:tracePt t="4965" x="6629400" y="1181100"/>
          <p14:tracePt t="4983" x="6629400" y="1274763"/>
          <p14:tracePt t="4984" x="6597650" y="1274763"/>
          <p14:tracePt t="4997" x="6503988" y="1358900"/>
          <p14:tracePt t="4998" x="6503988" y="1411288"/>
          <p14:tracePt t="4999" x="6462713" y="1411288"/>
          <p14:tracePt t="5013" x="6273800" y="1495425"/>
          <p14:tracePt t="5030" x="6002338" y="1589088"/>
          <p14:tracePt t="5031" x="6002338" y="1641475"/>
          <p14:tracePt t="5047" x="5678488" y="1682750"/>
          <p14:tracePt t="5065" x="5500688" y="1725613"/>
          <p14:tracePt t="5416" x="5448300" y="1725613"/>
          <p14:tracePt t="6248" x="5405438" y="1725613"/>
          <p14:tracePt t="6252" x="5364163" y="1725613"/>
          <p14:tracePt t="6254" x="5364163" y="1778000"/>
          <p14:tracePt t="6267" x="5227638" y="1819275"/>
          <p14:tracePt t="6281" x="5081588" y="1860550"/>
          <p14:tracePt t="6299" x="4862513" y="2006600"/>
          <p14:tracePt t="6300" x="4810125" y="2006600"/>
          <p14:tracePt t="6315" x="4632325" y="2090738"/>
          <p14:tracePt t="6332" x="4402138" y="2184400"/>
          <p14:tracePt t="6348" x="4213225" y="2279650"/>
          <p14:tracePt t="6368" x="4078288" y="2320925"/>
          <p14:tracePt t="6383" x="3984625" y="2373313"/>
          <p14:tracePt t="6385" x="3941763" y="2373313"/>
          <p14:tracePt t="6400" x="3900488" y="2414588"/>
          <p14:tracePt t="6416" x="3806825" y="2414588"/>
          <p14:tracePt t="6432" x="3711575" y="2508250"/>
          <p14:tracePt t="6450" x="3576638" y="2551113"/>
          <p14:tracePt t="6469" x="3398838" y="2644775"/>
          <p14:tracePt t="6472" x="3346450" y="2644775"/>
          <p14:tracePt t="6482" x="3251200" y="2686050"/>
          <p14:tracePt t="6498" x="3073400" y="2738438"/>
          <p14:tracePt t="6516" x="2886075" y="2822575"/>
          <p14:tracePt t="6533" x="2749550" y="2874963"/>
          <p14:tracePt t="6551" x="2614613" y="2916238"/>
          <p14:tracePt t="6570" x="2571750" y="2959100"/>
          <p14:tracePt t="6572" x="2519363" y="2959100"/>
          <p14:tracePt t="6584" x="2478088" y="2959100"/>
          <p14:tracePt t="6602" x="2384425" y="2959100"/>
          <p14:tracePt t="6605" x="2341563" y="2959100"/>
          <p14:tracePt t="6617" x="2300288" y="2959100"/>
          <p14:tracePt t="6619" x="2247900" y="2959100"/>
          <p14:tracePt t="6633" x="2206625" y="2959100"/>
          <p14:tracePt t="6706" x="2154238" y="2959100"/>
          <p14:tracePt t="6910" x="2154238" y="2927350"/>
          <p14:tracePt t="6958" x="2195513" y="2927350"/>
          <p14:tracePt t="6981" x="2238375" y="2927350"/>
          <p14:tracePt t="6988" x="2238375" y="2886075"/>
          <p14:tracePt t="7032" x="2289175" y="2886075"/>
          <p14:tracePt t="7047" x="2289175" y="2833688"/>
          <p14:tracePt t="7067" x="2332038" y="2833688"/>
          <p14:tracePt t="7371" x="2300288" y="2833688"/>
          <p14:tracePt t="7380" x="2247900" y="2833688"/>
          <p14:tracePt t="7386" x="2247900" y="2874963"/>
          <p14:tracePt t="7404" x="2111375" y="2874963"/>
          <p14:tracePt t="7406" x="2111375" y="2916238"/>
          <p14:tracePt t="7418" x="2017713" y="2916238"/>
          <p14:tracePt t="7436" x="1882775" y="2959100"/>
          <p14:tracePt t="7450" x="1787525" y="2959100"/>
          <p14:tracePt t="7470" x="1652588" y="3011488"/>
          <p14:tracePt t="7485" x="1568450" y="3011488"/>
          <p14:tracePt t="7487" x="1516063" y="3011488"/>
          <p14:tracePt t="7500" x="1422400" y="3052763"/>
          <p14:tracePt t="7517" x="1338263" y="3052763"/>
          <p14:tracePt t="7536" x="1244600" y="3052763"/>
          <p14:tracePt t="7550" x="1201738" y="3105150"/>
          <p14:tracePt t="7569" x="1150938" y="3105150"/>
          <p14:tracePt t="8029" x="1150938" y="3063875"/>
          <p14:tracePt t="8043" x="1150938" y="3021013"/>
          <p14:tracePt t="8052" x="1192213" y="2968625"/>
          <p14:tracePt t="8069" x="1233488" y="2886075"/>
          <p14:tracePt t="8085" x="1233488" y="2833688"/>
          <p14:tracePt t="8102" x="1233488" y="2790825"/>
          <p14:tracePt t="8105" x="1233488" y="2738438"/>
          <p14:tracePt t="8108" x="1276350" y="2738438"/>
          <p14:tracePt t="8126" x="1276350" y="2697163"/>
          <p14:tracePt t="8142" x="1276350" y="2655888"/>
          <p14:tracePt t="8149" x="1328738" y="2655888"/>
          <p14:tracePt t="8178" x="1328738" y="2603500"/>
          <p14:tracePt t="8498" x="1370013" y="2603500"/>
          <p14:tracePt t="8505" x="1370013" y="2644775"/>
          <p14:tracePt t="8517" x="1557338" y="2686050"/>
          <p14:tracePt t="8518" x="1557338" y="2738438"/>
          <p14:tracePt t="8535" x="1787525" y="2822575"/>
          <p14:tracePt t="8551" x="1965325" y="2916238"/>
          <p14:tracePt t="8569" x="2195513" y="2959100"/>
          <p14:tracePt t="8571" x="2238375" y="3011488"/>
          <p14:tracePt t="8586" x="2425700" y="3011488"/>
          <p14:tracePt t="8588" x="2466975" y="3011488"/>
          <p14:tracePt t="8604" x="2655888" y="3011488"/>
          <p14:tracePt t="8605" x="2697163" y="3011488"/>
          <p14:tracePt t="8619" x="2927350" y="2927350"/>
          <p14:tracePt t="8633" x="3105150" y="2886075"/>
          <p14:tracePt t="8634" x="3105150" y="2833688"/>
          <p14:tracePt t="8636" x="3157538" y="2833688"/>
          <p14:tracePt t="8649" x="3251200" y="2790825"/>
          <p14:tracePt t="8666" x="3335338" y="2738438"/>
          <p14:tracePt t="8697" x="3335338" y="2697163"/>
          <p14:tracePt t="8783" x="3335338" y="2655888"/>
          <p14:tracePt t="8809" x="3303588" y="2655888"/>
          <p14:tracePt t="8820" x="3303588" y="2603500"/>
          <p14:tracePt t="8824" x="3251200" y="2603500"/>
          <p14:tracePt t="8847" x="3209925" y="2603500"/>
          <p14:tracePt t="8946" x="3168650" y="2603500"/>
          <p14:tracePt t="8949" x="3168650" y="2560638"/>
          <p14:tracePt t="8996" x="3116263" y="2560638"/>
          <p14:tracePt t="9004" x="3116263" y="2519363"/>
          <p14:tracePt t="9111" x="3157538" y="2519363"/>
          <p14:tracePt t="9117" x="3200400" y="2519363"/>
          <p14:tracePt t="9122" x="3200400" y="2551113"/>
          <p14:tracePt t="9124" x="3251200" y="2551113"/>
          <p14:tracePt t="9134" x="3335338" y="2592388"/>
          <p14:tracePt t="9151" x="3565525" y="2686050"/>
          <p14:tracePt t="9152" x="3617913" y="2686050"/>
          <p14:tracePt t="9169" x="3932238" y="2822575"/>
          <p14:tracePt t="9186" x="4160838" y="2916238"/>
          <p14:tracePt t="9187" x="4203700" y="2916238"/>
          <p14:tracePt t="9201" x="4391025" y="3011488"/>
          <p14:tracePt t="9219" x="4621213" y="3105150"/>
          <p14:tracePt t="9233" x="4716463" y="3146425"/>
          <p14:tracePt t="9255" x="4757738" y="3146425"/>
          <p14:tracePt t="9289" x="4757738" y="3189288"/>
          <p14:tracePt t="9384" x="4716463" y="3189288"/>
          <p14:tracePt t="9410" x="4673600" y="3189288"/>
          <p14:tracePt t="9433" x="4632325" y="3189288"/>
          <p14:tracePt t="9442" x="4632325" y="3240088"/>
          <p14:tracePt t="9465" x="4579938" y="3240088"/>
          <p14:tracePt t="9538" x="4538663" y="3240088"/>
          <p14:tracePt t="11469" x="4538663" y="3198813"/>
          <p14:tracePt t="11474" x="4568825" y="3157538"/>
          <p14:tracePt t="11488" x="4568825" y="3063875"/>
          <p14:tracePt t="11504" x="4621213" y="3021013"/>
          <p14:tracePt t="12143" x="4621213" y="3052763"/>
          <p14:tracePt t="12153" x="4621213" y="3105150"/>
          <p14:tracePt t="12157" x="4621213" y="3146425"/>
          <p14:tracePt t="12171" x="4621213" y="3324225"/>
          <p14:tracePt t="12172" x="4621213" y="3376613"/>
          <p14:tracePt t="12190" x="4495800" y="3606800"/>
          <p14:tracePt t="12191" x="4443413" y="3606800"/>
          <p14:tracePt t="12193" x="4443413" y="3648075"/>
          <p14:tracePt t="12206" x="4308475" y="3743325"/>
          <p14:tracePt t="12221" x="4308475" y="3878263"/>
          <p14:tracePt t="12238" x="4130675" y="4149725"/>
          <p14:tracePt t="12239" x="4078288" y="4149725"/>
          <p14:tracePt t="12524" x="4256088" y="4024313"/>
          <p14:tracePt t="12529" x="4391025" y="3930650"/>
          <p14:tracePt t="12531" x="4486275" y="3889375"/>
          <p14:tracePt t="12532" x="4527550" y="3794125"/>
          <p14:tracePt t="12538" x="4621213" y="3752850"/>
          <p14:tracePt t="12539" x="4621213" y="3700463"/>
          <p14:tracePt t="12554" x="4799013" y="3470275"/>
          <p14:tracePt t="12574" x="5029200" y="3251200"/>
          <p14:tracePt t="12577" x="5081588" y="3198813"/>
          <p14:tracePt t="12708" x="5122863" y="3157538"/>
          <p14:tracePt t="12747" x="5122863" y="3105150"/>
          <p14:tracePt t="12756" x="5165725" y="3063875"/>
          <p14:tracePt t="12761" x="5218113" y="3021013"/>
          <p14:tracePt t="12762" x="5218113" y="2968625"/>
          <p14:tracePt t="12773" x="5300663" y="2833688"/>
          <p14:tracePt t="12787" x="5395913" y="2655888"/>
          <p14:tracePt t="12789" x="5395913" y="2603500"/>
          <p14:tracePt t="12790" x="5448300" y="2560638"/>
          <p14:tracePt t="12803" x="5583238" y="2332038"/>
          <p14:tracePt t="12819" x="5761038" y="2058988"/>
          <p14:tracePt t="12839" x="5949950" y="1828800"/>
          <p14:tracePt t="12841" x="5949950" y="1787525"/>
          <p14:tracePt t="12857" x="6127750" y="1641475"/>
          <p14:tracePt t="12872" x="6262688" y="1600200"/>
          <p14:tracePt t="12873" x="6315075" y="1600200"/>
          <p14:tracePt t="12888" x="6451600" y="1557338"/>
          <p14:tracePt t="12891" x="6492875" y="1504950"/>
          <p14:tracePt t="12906" x="6681788" y="1463675"/>
          <p14:tracePt t="12921" x="6816725" y="1463675"/>
          <p14:tracePt t="12923" x="6816725" y="1422400"/>
          <p14:tracePt t="12926" x="6859588" y="1422400"/>
          <p14:tracePt t="12937" x="6953250" y="1422400"/>
          <p14:tracePt t="12954" x="7089775" y="1422400"/>
          <p14:tracePt t="12957" x="7089775" y="1370013"/>
          <p14:tracePt t="12959" x="7131050" y="1370013"/>
          <p14:tracePt t="12973" x="7224713" y="1370013"/>
          <p14:tracePt t="12991" x="7413625" y="1327150"/>
          <p14:tracePt t="13006" x="7591425" y="1274763"/>
          <p14:tracePt t="13024" x="7821613" y="1192213"/>
          <p14:tracePt t="13026" x="7862888" y="1192213"/>
          <p14:tracePt t="13029" x="7915275" y="1192213"/>
          <p14:tracePt t="13039" x="8051800" y="1139825"/>
          <p14:tracePt t="13040" x="8093075" y="1139825"/>
          <p14:tracePt t="13054" x="8323263" y="1096963"/>
          <p14:tracePt t="13072" x="8553450" y="1055688"/>
          <p14:tracePt t="13088" x="8740775" y="1003300"/>
          <p14:tracePt t="13103" x="8877300" y="909638"/>
          <p14:tracePt t="13121" x="8961438" y="909638"/>
          <p14:tracePt t="13123" x="8961438" y="868363"/>
          <p14:tracePt t="13124" x="9013825" y="868363"/>
          <p14:tracePt t="13138" x="9055100" y="868363"/>
          <p14:tracePt t="13243" x="9023350" y="868363"/>
          <p14:tracePt t="13258" x="8970963" y="868363"/>
          <p14:tracePt t="13265" x="8929688" y="868363"/>
          <p14:tracePt t="13271" x="8888413" y="868363"/>
          <p14:tracePt t="13288" x="8699500" y="868363"/>
          <p14:tracePt t="13304" x="8521700" y="868363"/>
          <p14:tracePt t="13320" x="8291513" y="868363"/>
          <p14:tracePt t="13338" x="8008938" y="825500"/>
          <p14:tracePt t="13354" x="7696200" y="825500"/>
          <p14:tracePt t="13356" x="7643813" y="825500"/>
          <p14:tracePt t="13359" x="7600950" y="825500"/>
          <p14:tracePt t="13360" x="7559675" y="825500"/>
          <p14:tracePt t="13362" x="7466013" y="825500"/>
          <p14:tracePt t="13371" x="7277100" y="825500"/>
          <p14:tracePt t="13373" x="7235825" y="825500"/>
          <p14:tracePt t="13393" x="6734175" y="825500"/>
          <p14:tracePt t="13395" x="6691313" y="825500"/>
          <p14:tracePt t="13406" x="6410325" y="857250"/>
          <p14:tracePt t="13423" x="6043613" y="909638"/>
          <p14:tracePt t="13441" x="5678488" y="909638"/>
          <p14:tracePt t="13456" x="5405438" y="950913"/>
          <p14:tracePt t="13458" x="5364163" y="950913"/>
          <p14:tracePt t="13460" x="5364163" y="993775"/>
          <p14:tracePt t="13461" x="5311775" y="993775"/>
          <p14:tracePt t="13471" x="5175250" y="993775"/>
          <p14:tracePt t="13473" x="5133975" y="993775"/>
          <p14:tracePt t="13475" x="5081588" y="993775"/>
          <p14:tracePt t="13488" x="4945063" y="1046163"/>
          <p14:tracePt t="13506" x="4716463" y="1046163"/>
          <p14:tracePt t="13508" x="4673600" y="1087438"/>
          <p14:tracePt t="13524" x="4579938" y="1087438"/>
          <p14:tracePt t="13541" x="4495800" y="1087438"/>
          <p14:tracePt t="13557" x="4443413" y="1087438"/>
          <p14:tracePt t="13574" x="4402138" y="1128713"/>
          <p14:tracePt t="13684" x="4433888" y="1128713"/>
          <p14:tracePt t="13690" x="4486275" y="1128713"/>
          <p14:tracePt t="13707" x="4621213" y="1128713"/>
          <p14:tracePt t="13709" x="4664075" y="1096963"/>
          <p14:tracePt t="13721" x="4716463" y="1096963"/>
          <p14:tracePt t="13723" x="4757738" y="1096963"/>
          <p14:tracePt t="13739" x="4851400" y="1096963"/>
          <p14:tracePt t="13754" x="4987925" y="1096963"/>
          <p14:tracePt t="13772" x="5165725" y="1128713"/>
          <p14:tracePt t="13789" x="5300663" y="1128713"/>
          <p14:tracePt t="13804" x="5395913" y="1128713"/>
          <p14:tracePt t="13821" x="5448300" y="1181100"/>
          <p14:tracePt t="13950" x="5405438" y="1181100"/>
          <p14:tracePt t="13960" x="5364163" y="1181100"/>
          <p14:tracePt t="13972" x="5311775" y="1181100"/>
          <p14:tracePt t="13974" x="5270500" y="1181100"/>
          <p14:tracePt t="13987" x="5175250" y="1139825"/>
          <p14:tracePt t="13988" x="5133975" y="1139825"/>
          <p14:tracePt t="14005" x="4945063" y="1139825"/>
          <p14:tracePt t="14023" x="4716463" y="1139825"/>
          <p14:tracePt t="14040" x="4443413" y="1139825"/>
          <p14:tracePt t="14055" x="4213225" y="1139825"/>
          <p14:tracePt t="14073" x="3984625" y="1139825"/>
          <p14:tracePt t="14090" x="3806825" y="1139825"/>
          <p14:tracePt t="14108" x="3711575" y="1139825"/>
          <p14:tracePt t="14175" x="3754438" y="1139825"/>
          <p14:tracePt t="14184" x="3889375" y="1181100"/>
          <p14:tracePt t="14191" x="3984625" y="1222375"/>
          <p14:tracePt t="14195" x="4025900" y="1222375"/>
          <p14:tracePt t="14201" x="4119563" y="1222375"/>
          <p14:tracePt t="14208" x="4256088" y="1274763"/>
          <p14:tracePt t="14210" x="4297363" y="1274763"/>
          <p14:tracePt t="14212" x="4349750" y="1274763"/>
          <p14:tracePt t="14223" x="4568825" y="1274763"/>
          <p14:tracePt t="14225" x="4621213" y="1274763"/>
          <p14:tracePt t="14241" x="4935538" y="1274763"/>
          <p14:tracePt t="14243" x="5029200" y="1274763"/>
          <p14:tracePt t="14244" x="5081588" y="1274763"/>
          <p14:tracePt t="14247" x="5165725" y="1274763"/>
          <p14:tracePt t="14256" x="5395913" y="1274763"/>
          <p14:tracePt t="14259" x="5448300" y="1274763"/>
          <p14:tracePt t="14262" x="5530850" y="1274763"/>
          <p14:tracePt t="14264" x="5583238" y="1274763"/>
          <p14:tracePt t="14265" x="5626100" y="1274763"/>
          <p14:tracePt t="14274" x="5897563" y="1274763"/>
          <p14:tracePt t="14276" x="5991225" y="1274763"/>
          <p14:tracePt t="14292" x="6399213" y="1274763"/>
          <p14:tracePt t="14294" x="6492875" y="1274763"/>
          <p14:tracePt t="14297" x="6588125" y="1274763"/>
          <p14:tracePt t="14298" x="6629400" y="1274763"/>
          <p14:tracePt t="14308" x="6859588" y="1274763"/>
          <p14:tracePt t="14310" x="6953250" y="1274763"/>
          <p14:tracePt t="14325" x="7361238" y="1274763"/>
          <p14:tracePt t="14327" x="7454900" y="1274763"/>
          <p14:tracePt t="14340" x="7862888" y="1358900"/>
          <p14:tracePt t="14357" x="8186738" y="1358900"/>
          <p14:tracePt t="14373" x="8375650" y="1327150"/>
          <p14:tracePt t="14389" x="8459788" y="1274763"/>
          <p14:tracePt t="14407" x="8512175" y="1274763"/>
          <p14:tracePt t="14422" x="8512175" y="1233488"/>
          <p14:tracePt t="14508" x="8469313" y="1233488"/>
          <p14:tracePt t="14514" x="8428038" y="1192213"/>
          <p14:tracePt t="14523" x="8334375" y="1192213"/>
          <p14:tracePt t="14541" x="8104188" y="1139825"/>
          <p14:tracePt t="14542" x="8061325" y="1096963"/>
          <p14:tracePt t="14544" x="8008938" y="1096963"/>
          <p14:tracePt t="14554" x="7874000" y="1096963"/>
          <p14:tracePt t="14556" x="7789863" y="1096963"/>
          <p14:tracePt t="14571" x="7507288" y="1055688"/>
          <p14:tracePt t="14589" x="7099300" y="1055688"/>
          <p14:tracePt t="14590" x="7005638" y="1055688"/>
          <p14:tracePt t="14605" x="6640513" y="1128713"/>
          <p14:tracePt t="14607" x="6597650" y="1128713"/>
          <p14:tracePt t="14622" x="6410325" y="1222375"/>
          <p14:tracePt t="14623" x="6367463" y="1222375"/>
          <p14:tracePt t="14638" x="6273800" y="1317625"/>
          <p14:tracePt t="14639" x="6273800" y="1358900"/>
          <p14:tracePt t="14654" x="6273800" y="1725613"/>
          <p14:tracePt t="14673" x="6357938" y="2457450"/>
          <p14:tracePt t="14675" x="6357938" y="2508250"/>
          <p14:tracePt t="14677" x="6399213" y="2592388"/>
          <p14:tracePt t="14678" x="6399213" y="2644775"/>
          <p14:tracePt t="14680" x="6399213" y="2686050"/>
          <p14:tracePt t="14681" x="6399213" y="2738438"/>
          <p14:tracePt t="14682" x="6451600" y="2781300"/>
          <p14:tracePt t="14684" x="6451600" y="2874963"/>
          <p14:tracePt t="14685" x="6492875" y="2916238"/>
          <p14:tracePt t="14686" x="6492875" y="2959100"/>
          <p14:tracePt t="14688" x="6545263" y="3052763"/>
          <p14:tracePt t="14706" x="6765925" y="3690938"/>
          <p14:tracePt t="14708" x="6859588" y="3784600"/>
          <p14:tracePt t="14709" x="6859588" y="3836988"/>
          <p14:tracePt t="14710" x="6911975" y="3836988"/>
          <p14:tracePt t="14711" x="6953250" y="3878263"/>
          <p14:tracePt t="14722" x="7277100" y="4056063"/>
          <p14:tracePt t="14724" x="7319963" y="4108450"/>
          <p14:tracePt t="14725" x="7413625" y="4108450"/>
          <p14:tracePt t="14741" x="7821613" y="4286250"/>
          <p14:tracePt t="14742" x="7862888" y="4286250"/>
          <p14:tracePt t="14758" x="8229600" y="4379913"/>
          <p14:tracePt t="14775" x="8416925" y="4379913"/>
          <p14:tracePt t="14790" x="8459788" y="4379913"/>
          <p14:tracePt t="14807" x="8459788" y="4349750"/>
          <p14:tracePt t="14825" x="8512175" y="4202113"/>
          <p14:tracePt t="14827" x="8512175" y="4160838"/>
          <p14:tracePt t="14841" x="8553450" y="4024313"/>
          <p14:tracePt t="14843" x="8553450" y="3983038"/>
          <p14:tracePt t="14845" x="8553450" y="3930650"/>
          <p14:tracePt t="14860" x="8553450" y="3752850"/>
          <p14:tracePt t="14863" x="8553450" y="3700463"/>
          <p14:tracePt t="14873" x="8521700" y="3617913"/>
          <p14:tracePt t="14875" x="8521700" y="3565525"/>
          <p14:tracePt t="14877" x="8469313" y="3565525"/>
          <p14:tracePt t="14881" x="8428038" y="3522663"/>
          <p14:tracePt t="14884" x="8428038" y="3470275"/>
          <p14:tracePt t="14889" x="8334375" y="3387725"/>
          <p14:tracePt t="14891" x="8334375" y="3335338"/>
          <p14:tracePt t="14893" x="8291513" y="3335338"/>
          <p14:tracePt t="14906" x="8061325" y="3157538"/>
          <p14:tracePt t="14922" x="7696200" y="3021013"/>
          <p14:tracePt t="14923" x="7643813" y="2968625"/>
          <p14:tracePt t="14941" x="7329488" y="2886075"/>
          <p14:tracePt t="14943" x="7277100" y="2886075"/>
          <p14:tracePt t="14945" x="7235825" y="2886075"/>
          <p14:tracePt t="14959" x="7058025" y="2833688"/>
          <p14:tracePt t="14962" x="7005638" y="2833688"/>
          <p14:tracePt t="14977" x="6869113" y="2833688"/>
          <p14:tracePt t="14980" x="6827838" y="2833688"/>
          <p14:tracePt t="14991" x="6775450" y="2833688"/>
          <p14:tracePt t="15044" x="6816725" y="2833688"/>
          <p14:tracePt t="15048" x="6859588" y="2833688"/>
          <p14:tracePt t="15056" x="6953250" y="2874963"/>
          <p14:tracePt t="15074" x="7277100" y="2916238"/>
          <p14:tracePt t="15078" x="7361238" y="2916238"/>
          <p14:tracePt t="15080" x="7413625" y="2916238"/>
          <p14:tracePt t="15082" x="7497763" y="2916238"/>
          <p14:tracePt t="15089" x="7643813" y="2916238"/>
          <p14:tracePt t="15090" x="7685088" y="2916238"/>
          <p14:tracePt t="15091" x="7727950" y="2916238"/>
          <p14:tracePt t="15105" x="8051800" y="2886075"/>
          <p14:tracePt t="15107" x="8145463" y="2833688"/>
          <p14:tracePt t="15109" x="8186738" y="2833688"/>
          <p14:tracePt t="15121" x="8416925" y="2790825"/>
          <p14:tracePt t="15138" x="8740775" y="2697163"/>
          <p14:tracePt t="15157" x="9107488" y="2603500"/>
          <p14:tracePt t="15171" x="9285288" y="2560638"/>
          <p14:tracePt t="15191" x="9472613" y="2466975"/>
          <p14:tracePt t="15207" x="9556750" y="2466975"/>
          <p14:tracePt t="15225" x="9609138" y="2425700"/>
          <p14:tracePt t="15327" x="9567863" y="2425700"/>
          <p14:tracePt t="15354" x="9525000" y="2425700"/>
          <p14:tracePt t="15373" x="9472613" y="2425700"/>
          <p14:tracePt t="15479" x="9515475" y="2425700"/>
          <p14:tracePt t="15487" x="9556750" y="2425700"/>
          <p14:tracePt t="15492" x="9609138" y="2425700"/>
          <p14:tracePt t="15508" x="9786938" y="2457450"/>
          <p14:tracePt t="15511" x="9880600" y="2457450"/>
          <p14:tracePt t="15513" x="9923463" y="2457450"/>
          <p14:tracePt t="15526" x="10153650" y="2551113"/>
          <p14:tracePt t="15527" x="10206038" y="2592388"/>
          <p14:tracePt t="15529" x="10247313" y="2592388"/>
          <p14:tracePt t="15531" x="10288588" y="2592388"/>
          <p14:tracePt t="15539" x="10477500" y="2644775"/>
          <p14:tracePt t="15556" x="10707688" y="2686050"/>
          <p14:tracePt t="15557" x="10707688" y="2738438"/>
          <p14:tracePt t="15574" x="10748963" y="2738438"/>
          <p14:tracePt t="15718" x="10717213" y="2738438"/>
          <p14:tracePt t="15735" x="10717213" y="2781300"/>
          <p14:tracePt t="15741" x="10664825" y="2781300"/>
          <p14:tracePt t="15980" x="10664825" y="2738438"/>
          <p14:tracePt t="15984" x="10623550" y="2738438"/>
          <p14:tracePt t="15990" x="10623550" y="2655888"/>
          <p14:tracePt t="16007" x="10487025" y="2466975"/>
          <p14:tracePt t="16024" x="10256838" y="2236788"/>
          <p14:tracePt t="16025" x="10206038" y="2236788"/>
          <p14:tracePt t="16027" x="10163175" y="2195513"/>
          <p14:tracePt t="16041" x="9932988" y="2058988"/>
          <p14:tracePt t="16042" x="9932988" y="2006600"/>
          <p14:tracePt t="16056" x="9702800" y="1924050"/>
          <p14:tracePt t="16075" x="9390063" y="1787525"/>
          <p14:tracePt t="16092" x="9201150" y="1693863"/>
          <p14:tracePt t="16095" x="9159875" y="1693863"/>
          <p14:tracePt t="16109" x="9066213" y="1641475"/>
          <p14:tracePt t="16124" x="8970963" y="1641475"/>
          <p14:tracePt t="16141" x="8888413" y="1641475"/>
          <p14:tracePt t="16159" x="8793163" y="1641475"/>
          <p14:tracePt t="16174" x="8740775" y="1641475"/>
          <p14:tracePt t="16176" x="8699500" y="1641475"/>
          <p14:tracePt t="16191" x="8658225" y="1641475"/>
          <p14:tracePt t="16206" x="8605838" y="1682750"/>
          <p14:tracePt t="16223" x="8562975" y="1682750"/>
          <p14:tracePt t="16242" x="8521700" y="1682750"/>
          <p14:tracePt t="16258" x="8521700" y="1725613"/>
          <p14:tracePt t="16419" x="8469313" y="1725613"/>
          <p14:tracePt t="16426" x="8428038" y="1725613"/>
          <p14:tracePt t="16432" x="8375650" y="1725613"/>
          <p14:tracePt t="16439" x="8334375" y="1778000"/>
          <p14:tracePt t="16440" x="8291513" y="1778000"/>
          <p14:tracePt t="16458" x="8104188" y="1819275"/>
          <p14:tracePt t="16459" x="8104188" y="1860550"/>
          <p14:tracePt t="16473" x="7967663" y="1912938"/>
          <p14:tracePt t="16491" x="7831138" y="1954213"/>
          <p14:tracePt t="16510" x="7737475" y="2006600"/>
          <p14:tracePt t="16525" x="7696200" y="2006600"/>
          <p14:tracePt t="16543" x="7600950" y="2049463"/>
          <p14:tracePt t="16559" x="7559675" y="2049463"/>
          <p14:tracePt t="16575" x="7507288" y="2090738"/>
          <p14:tracePt t="16592" x="7466013" y="2090738"/>
          <p14:tracePt t="16875" x="7466013" y="2143125"/>
          <p14:tracePt t="16880" x="7424738" y="2143125"/>
          <p14:tracePt t="16889" x="7372350" y="2143125"/>
          <p14:tracePt t="16913" x="7329488" y="2143125"/>
          <p14:tracePt t="16993" x="7277100" y="2143125"/>
          <p14:tracePt t="17139" x="7235825" y="2143125"/>
          <p14:tracePt t="17193" x="7277100" y="2143125"/>
          <p14:tracePt t="17202" x="7319963" y="2143125"/>
          <p14:tracePt t="17210" x="7413625" y="2101850"/>
          <p14:tracePt t="17224" x="7727950" y="2058988"/>
          <p14:tracePt t="17226" x="7778750" y="2006600"/>
          <p14:tracePt t="17240" x="8229600" y="1924050"/>
          <p14:tracePt t="17242" x="8281988" y="1924050"/>
          <p14:tracePt t="17245" x="8323263" y="1924050"/>
          <p14:tracePt t="17246" x="8375650" y="1924050"/>
          <p14:tracePt t="17248" x="8459788" y="1924050"/>
          <p14:tracePt t="17249" x="8459788" y="1871663"/>
          <p14:tracePt t="17251" x="8553450" y="1871663"/>
          <p14:tracePt t="17252" x="8594725" y="1871663"/>
          <p14:tracePt t="17257" x="8783638" y="1871663"/>
          <p14:tracePt t="17259" x="8824913" y="1871663"/>
          <p14:tracePt t="17260" x="8877300" y="1828800"/>
          <p14:tracePt t="17261" x="8918575" y="1828800"/>
          <p14:tracePt t="17276" x="9515475" y="1787525"/>
          <p14:tracePt t="17291" x="10058400" y="1735138"/>
          <p14:tracePt t="17310" x="10571163" y="1693863"/>
          <p14:tracePt t="17311" x="10612438" y="1693863"/>
          <p14:tracePt t="17324" x="10790238" y="1693863"/>
          <p14:tracePt t="17341" x="10885488" y="1693863"/>
          <p14:tracePt t="17412" x="10853738" y="1693863"/>
          <p14:tracePt t="17417" x="10801350" y="1693863"/>
          <p14:tracePt t="17426" x="10664825" y="1693863"/>
          <p14:tracePt t="17427" x="10623550" y="1725613"/>
          <p14:tracePt t="17428" x="10571163" y="1725613"/>
          <p14:tracePt t="17442" x="10256838" y="1778000"/>
          <p14:tracePt t="17444" x="10206038" y="1819275"/>
          <p14:tracePt t="17445" x="10163175" y="1819275"/>
          <p14:tracePt t="17447" x="10121900" y="1819275"/>
          <p14:tracePt t="17448" x="10069513" y="1819275"/>
          <p14:tracePt t="17458" x="9755188" y="1860550"/>
          <p14:tracePt t="17459" x="9702800" y="1860550"/>
          <p14:tracePt t="17474" x="9201150" y="1912938"/>
          <p14:tracePt t="17476" x="9159875" y="1912938"/>
          <p14:tracePt t="17477" x="9066213" y="1912938"/>
          <p14:tracePt t="17479" x="9023350" y="1912938"/>
          <p14:tracePt t="17480" x="8970963" y="1912938"/>
          <p14:tracePt t="17491" x="8658225" y="1954213"/>
          <p14:tracePt t="17510" x="8156575" y="1954213"/>
          <p14:tracePt t="17512" x="8104188" y="1954213"/>
          <p14:tracePt t="17514" x="8061325" y="2006600"/>
          <p14:tracePt t="17525" x="7967663" y="2006600"/>
          <p14:tracePt t="17527" x="7926388" y="2006600"/>
          <p14:tracePt t="17543" x="7789863" y="2049463"/>
          <p14:tracePt t="17559" x="7737475" y="2049463"/>
          <p14:tracePt t="17562" x="7737475" y="2090738"/>
          <p14:tracePt t="17839" x="7778750" y="2090738"/>
          <p14:tracePt t="17846" x="7821613" y="2090738"/>
          <p14:tracePt t="17860" x="8008938" y="2143125"/>
          <p14:tracePt t="17875" x="8512175" y="2227263"/>
          <p14:tracePt t="17892" x="9148763" y="2373313"/>
          <p14:tracePt t="17894" x="9244013" y="2373313"/>
          <p14:tracePt t="17911" x="9880600" y="2414588"/>
          <p14:tracePt t="17912" x="9975850" y="2414588"/>
          <p14:tracePt t="17928" x="10571163" y="2457450"/>
          <p14:tracePt t="17930" x="10612438" y="2457450"/>
          <p14:tracePt t="17944" x="11115675" y="2508250"/>
          <p14:tracePt t="17945" x="11156950" y="2508250"/>
          <p14:tracePt t="17947" x="11209338" y="2508250"/>
          <p14:tracePt t="17948" x="11303000" y="2508250"/>
          <p14:tracePt t="17960" x="11710988" y="2644775"/>
          <p14:tracePt t="17962" x="11804650" y="2644775"/>
          <p14:tracePt t="17963" x="11847513" y="2644775"/>
          <p14:tracePt t="17964" x="11888788" y="2686050"/>
          <p14:tracePt t="17965" x="11941175" y="2686050"/>
          <p14:tracePt t="18159" x="12128500" y="2916238"/>
          <p14:tracePt t="18162" x="12034838" y="2916238"/>
          <p14:tracePt t="18164" x="11993563" y="2916238"/>
          <p14:tracePt t="18177" x="11722100" y="2959100"/>
          <p14:tracePt t="18179" x="11669713" y="2959100"/>
          <p14:tracePt t="18181" x="11626850" y="2959100"/>
          <p14:tracePt t="18193" x="11449050" y="3011488"/>
          <p14:tracePt t="18210" x="11261725" y="3011488"/>
          <p14:tracePt t="18225" x="11218863" y="3011488"/>
          <p14:tracePt t="18243" x="11168063" y="3011488"/>
          <p14:tracePt t="19384" x="11125200" y="3011488"/>
          <p14:tracePt t="19395" x="11083925" y="3011488"/>
          <p14:tracePt t="19405" x="11031538" y="2968625"/>
          <p14:tracePt t="19412" x="10990263" y="2968625"/>
          <p14:tracePt t="19426" x="10937875" y="2968625"/>
          <p14:tracePt t="19428" x="10937875" y="2927350"/>
          <p14:tracePt t="19445" x="10895013" y="2927350"/>
          <p14:tracePt t="19973" x="10853738" y="2927350"/>
          <p14:tracePt t="19981" x="10801350" y="2927350"/>
          <p14:tracePt t="19994" x="10717213" y="2927350"/>
          <p14:tracePt t="20011" x="10529888" y="2927350"/>
          <p14:tracePt t="20012" x="10487025" y="2927350"/>
          <p14:tracePt t="20028" x="10299700" y="2959100"/>
          <p14:tracePt t="20043" x="10121900" y="3011488"/>
          <p14:tracePt t="20061" x="9932988" y="3011488"/>
          <p14:tracePt t="20079" x="9755188" y="3052763"/>
          <p14:tracePt t="20093" x="9661525" y="3052763"/>
          <p14:tracePt t="20109" x="9620250" y="3105150"/>
          <p14:tracePt t="20111" x="9567863" y="3105150"/>
          <p14:tracePt t="20126" x="9525000" y="3105150"/>
          <p14:tracePt t="20146" x="9472613" y="3146425"/>
          <p14:tracePt t="20147" x="9431338" y="3146425"/>
          <p14:tracePt t="20160" x="9390063" y="3146425"/>
          <p14:tracePt t="20179" x="9337675" y="3146425"/>
          <p14:tracePt t="20195" x="9337675" y="3189288"/>
          <p14:tracePt t="20212" x="9296400" y="3189288"/>
          <p14:tracePt t="20837" x="9296400" y="3157538"/>
          <p14:tracePt t="20841" x="9253538" y="3105150"/>
          <p14:tracePt t="20862" x="9107488" y="2886075"/>
          <p14:tracePt t="20878" x="8970963" y="2697163"/>
          <p14:tracePt t="20880" x="8929688" y="2655888"/>
          <p14:tracePt t="20894" x="8836025" y="2560638"/>
          <p14:tracePt t="20910" x="8658225" y="2466975"/>
          <p14:tracePt t="20913" x="8658225" y="2425700"/>
          <p14:tracePt t="20915" x="8605838" y="2425700"/>
          <p14:tracePt t="20931" x="8469313" y="2373313"/>
          <p14:tracePt t="20947" x="8291513" y="2332038"/>
          <p14:tracePt t="20948" x="8239125" y="2332038"/>
          <p14:tracePt t="20959" x="8156575" y="2332038"/>
          <p14:tracePt t="20979" x="7874000" y="2332038"/>
          <p14:tracePt t="20981" x="7831138" y="2332038"/>
          <p14:tracePt t="20994" x="7643813" y="2332038"/>
          <p14:tracePt t="20997" x="7600950" y="2332038"/>
          <p14:tracePt t="21012" x="7372350" y="2373313"/>
          <p14:tracePt t="21027" x="7142163" y="2414588"/>
          <p14:tracePt t="21030" x="7099300" y="2414588"/>
          <p14:tracePt t="21031" x="7058025" y="2457450"/>
          <p14:tracePt t="21043" x="6911975" y="2508250"/>
          <p14:tracePt t="21044" x="6869113" y="2508250"/>
          <p14:tracePt t="21060" x="6734175" y="2551113"/>
          <p14:tracePt t="21077" x="6640513" y="2592388"/>
          <p14:tracePt t="21093" x="6640513" y="2644775"/>
          <p14:tracePt t="21114" x="6640513" y="2686050"/>
          <p14:tracePt t="21128" x="6640513" y="2822575"/>
          <p14:tracePt t="21147" x="6765925" y="3052763"/>
          <p14:tracePt t="21149" x="6765925" y="3105150"/>
          <p14:tracePt t="21151" x="6816725" y="3105150"/>
          <p14:tracePt t="21152" x="6859588" y="3105150"/>
          <p14:tracePt t="21154" x="6859588" y="3146425"/>
          <p14:tracePt t="21160" x="6953250" y="3189288"/>
          <p14:tracePt t="21161" x="6994525" y="3189288"/>
          <p14:tracePt t="21178" x="7413625" y="3324225"/>
          <p14:tracePt t="21180" x="7454900" y="3324225"/>
          <p14:tracePt t="21181" x="7550150" y="3324225"/>
          <p14:tracePt t="21183" x="7591425" y="3376613"/>
          <p14:tracePt t="21184" x="7643813" y="3376613"/>
          <p14:tracePt t="21186" x="7727950" y="3376613"/>
          <p14:tracePt t="21187" x="7778750" y="3376613"/>
          <p14:tracePt t="21194" x="8051800" y="3376613"/>
          <p14:tracePt t="21211" x="8647113" y="3376613"/>
          <p14:tracePt t="21213" x="8740775" y="3376613"/>
          <p14:tracePt t="21214" x="8824913" y="3376613"/>
          <p14:tracePt t="21216" x="8877300" y="3376613"/>
          <p14:tracePt t="21228" x="9285288" y="3292475"/>
          <p14:tracePt t="21230" x="9378950" y="3251200"/>
          <p14:tracePt t="21231" x="9421813" y="3251200"/>
          <p14:tracePt t="21233" x="9515475" y="3251200"/>
          <p14:tracePt t="21244" x="9693275" y="3157538"/>
          <p14:tracePt t="21245" x="9693275" y="3105150"/>
          <p14:tracePt t="21260" x="9786938" y="3063875"/>
          <p14:tracePt t="21280" x="9786938" y="3021013"/>
          <p14:tracePt t="21294" x="9755188" y="2968625"/>
          <p14:tracePt t="21295" x="9755188" y="2927350"/>
          <p14:tracePt t="21298" x="9661525" y="2927350"/>
          <p14:tracePt t="21301" x="9661525" y="2886075"/>
          <p14:tracePt t="21302" x="9620250" y="2886075"/>
          <p14:tracePt t="21310" x="9525000" y="2790825"/>
          <p14:tracePt t="21311" x="9472613" y="2790825"/>
          <p14:tracePt t="21329" x="9023350" y="2603500"/>
          <p14:tracePt t="21332" x="8929688" y="2603500"/>
          <p14:tracePt t="21333" x="8888413" y="2603500"/>
          <p14:tracePt t="21335" x="8793163" y="2560638"/>
          <p14:tracePt t="21343" x="8562975" y="2519363"/>
          <p14:tracePt t="21344" x="8521700" y="2519363"/>
          <p14:tracePt t="21362" x="8291513" y="2425700"/>
          <p14:tracePt t="21364" x="8239125" y="2425700"/>
          <p14:tracePt t="21399" x="8281988" y="2425700"/>
          <p14:tracePt t="21403" x="8323263" y="2425700"/>
          <p14:tracePt t="21406" x="8416925" y="2457450"/>
          <p14:tracePt t="21407" x="8512175" y="2457450"/>
          <p14:tracePt t="21410" x="8553450" y="2457450"/>
          <p14:tracePt t="21413" x="8647113" y="2508250"/>
          <p14:tracePt t="21414" x="8688388" y="2551113"/>
          <p14:tracePt t="21418" x="8824913" y="2592388"/>
          <p14:tracePt t="21419" x="8877300" y="2592388"/>
          <p14:tracePt t="21428" x="9244013" y="2738438"/>
          <p14:tracePt t="21448" x="9923463" y="2874963"/>
          <p14:tracePt t="21450" x="9975850" y="2874963"/>
          <p14:tracePt t="21451" x="10017125" y="2874963"/>
          <p14:tracePt t="21452" x="10058400" y="2874963"/>
          <p14:tracePt t="21462" x="10383838" y="2916238"/>
          <p14:tracePt t="21464" x="10425113" y="2916238"/>
          <p14:tracePt t="21467" x="10518775" y="2916238"/>
          <p14:tracePt t="21468" x="10612438" y="2959100"/>
          <p14:tracePt t="21470" x="10707688" y="2959100"/>
          <p14:tracePt t="21478" x="10885488" y="3011488"/>
          <p14:tracePt t="21479" x="10937875" y="3011488"/>
          <p14:tracePt t="21493" x="11072813" y="3011488"/>
          <p14:tracePt t="21612" x="11031538" y="3011488"/>
          <p14:tracePt t="21618" x="10937875" y="3011488"/>
          <p14:tracePt t="21630" x="10760075" y="3052763"/>
          <p14:tracePt t="21649" x="10717213" y="3105150"/>
          <p14:tracePt t="21661" x="10664825" y="3105150"/>
          <p14:tracePt t="21679" x="10487025" y="3146425"/>
          <p14:tracePt t="21698" x="9798050" y="3282950"/>
          <p14:tracePt t="21701" x="9620250" y="3282950"/>
          <p14:tracePt t="21703" x="9431338" y="3324225"/>
          <p14:tracePt t="21706" x="9296400" y="3324225"/>
          <p14:tracePt t="21708" x="9201150" y="3324225"/>
          <p14:tracePt t="21712" x="8970963" y="3376613"/>
          <p14:tracePt t="21713" x="8836025" y="3376613"/>
          <p14:tracePt t="21715" x="8699500" y="3376613"/>
          <p14:tracePt t="21716" x="8605838" y="3376613"/>
          <p14:tracePt t="21717" x="8562975" y="3376613"/>
          <p14:tracePt t="21718" x="8469313" y="3376613"/>
          <p14:tracePt t="21720" x="8375650" y="3417888"/>
          <p14:tracePt t="21721" x="8291513" y="3417888"/>
          <p14:tracePt t="21721" x="8239125" y="3417888"/>
          <p14:tracePt t="21723" x="8104188" y="3417888"/>
          <p14:tracePt t="21727" x="7967663" y="3417888"/>
          <p14:tracePt t="21728" x="7789863" y="3417888"/>
          <p14:tracePt t="21729" x="7737475" y="3417888"/>
          <p14:tracePt t="21744" x="7058025" y="3470275"/>
          <p14:tracePt t="21760" x="6964363" y="3470275"/>
          <p14:tracePt t="21778" x="6964363" y="3513138"/>
          <p14:tracePt t="21803" x="6964363" y="3554413"/>
          <p14:tracePt t="21811" x="6994525" y="3554413"/>
          <p14:tracePt t="21881" x="6994525" y="3606800"/>
          <p14:tracePt t="21889" x="6964363" y="3606800"/>
          <p14:tracePt t="21897" x="6964363" y="3648075"/>
          <p14:tracePt t="21912" x="6869113" y="3690938"/>
          <p14:tracePt t="21914" x="6869113" y="3743325"/>
          <p14:tracePt t="21929" x="6775450" y="3836988"/>
          <p14:tracePt t="21932" x="6734175" y="3878263"/>
          <p14:tracePt t="21946" x="6640513" y="3971925"/>
          <p14:tracePt t="21948" x="6597650" y="4014788"/>
          <p14:tracePt t="21962" x="6503988" y="4108450"/>
          <p14:tracePt t="21978" x="6410325" y="4202113"/>
          <p14:tracePt t="21996" x="6326188" y="4244975"/>
          <p14:tracePt t="22011" x="6180138" y="4379913"/>
          <p14:tracePt t="22013" x="6137275" y="4379913"/>
          <p14:tracePt t="22031" x="5907088" y="4610100"/>
          <p14:tracePt t="22034" x="5813425" y="4703763"/>
          <p14:tracePt t="22036" x="5772150" y="4703763"/>
          <p14:tracePt t="22046" x="5594350" y="4881563"/>
          <p14:tracePt t="22063" x="5270500" y="5248275"/>
          <p14:tracePt t="22065" x="5270500" y="5300663"/>
          <p14:tracePt t="22067" x="5227638" y="5341938"/>
          <p14:tracePt t="22079" x="5081588" y="5572125"/>
          <p14:tracePt t="22095" x="5040313" y="5843588"/>
          <p14:tracePt t="22111" x="5040313" y="6073775"/>
          <p14:tracePt t="22114" x="5040313" y="6115050"/>
          <p14:tracePt t="22130" x="5122863" y="6303963"/>
          <p14:tracePt t="22133" x="5165725" y="6303963"/>
          <p14:tracePt t="22135" x="5218113" y="6345238"/>
          <p14:tracePt t="22145" x="5300663" y="6397625"/>
          <p14:tracePt t="22162" x="5626100" y="6481763"/>
          <p14:tracePt t="22165" x="5626100" y="6534150"/>
          <p14:tracePt t="22166" x="5719763" y="6534150"/>
          <p14:tracePt t="22177" x="5897563" y="6575425"/>
          <p14:tracePt t="22196" x="6262688" y="6669088"/>
          <p14:tracePt t="22198" x="6315075" y="6669088"/>
          <p14:tracePt t="22211" x="6588125" y="6669088"/>
          <p14:tracePt t="22214" x="6629400" y="6669088"/>
          <p14:tracePt t="22218" x="6723063" y="6669088"/>
          <p14:tracePt t="22220" x="6765925" y="6669088"/>
          <p14:tracePt t="22229" x="6911975" y="6669088"/>
          <p14:tracePt t="22230" x="6953250" y="6669088"/>
          <p14:tracePt t="22233" x="6994525" y="6669088"/>
          <p14:tracePt t="22234" x="7046913" y="6669088"/>
          <p14:tracePt t="22246" x="7183438" y="6627813"/>
          <p14:tracePt t="22262" x="7361238" y="6586538"/>
          <p14:tracePt t="22282" x="7550150" y="6492875"/>
          <p14:tracePt t="22284" x="7591425" y="6492875"/>
          <p14:tracePt t="22297" x="7727950" y="6450013"/>
          <p14:tracePt t="22314" x="7915275" y="6356350"/>
          <p14:tracePt t="22316" x="7915275" y="6315075"/>
          <p14:tracePt t="22329" x="8008938" y="6262688"/>
          <p14:tracePt t="22330" x="8051800" y="6219825"/>
          <p14:tracePt t="22347" x="8145463" y="6178550"/>
          <p14:tracePt t="22349" x="8145463" y="6126163"/>
          <p14:tracePt t="22362" x="8229600" y="6084888"/>
          <p14:tracePt t="22378" x="8281988" y="5989638"/>
          <p14:tracePt t="22399" x="8375650" y="5895975"/>
          <p14:tracePt t="22401" x="8416925" y="5854700"/>
          <p14:tracePt t="22413" x="8512175" y="5761038"/>
          <p14:tracePt t="22431" x="8647113" y="5665788"/>
          <p14:tracePt t="22433" x="8688388" y="5624513"/>
          <p14:tracePt t="22447" x="8783638" y="5530850"/>
          <p14:tracePt t="22449" x="8824913" y="5487988"/>
          <p14:tracePt t="22454" x="8877300" y="5487988"/>
          <p14:tracePt t="22461" x="8961438" y="5394325"/>
          <p14:tracePt t="22482" x="9244013" y="5216525"/>
          <p14:tracePt t="22484" x="9244013" y="5164138"/>
          <p14:tracePt t="22497" x="9378950" y="5029200"/>
          <p14:tracePt t="22501" x="9421813" y="4986338"/>
          <p14:tracePt t="22503" x="9472613" y="4933950"/>
          <p14:tracePt t="22513" x="9556750" y="4851400"/>
          <p14:tracePt t="22528" x="9609138" y="4756150"/>
          <p14:tracePt t="22529" x="9650413" y="4714875"/>
          <p14:tracePt t="22547" x="9693275" y="4621213"/>
          <p14:tracePt t="22548" x="9745663" y="4568825"/>
          <p14:tracePt t="22562" x="9786938" y="4432300"/>
          <p14:tracePt t="22581" x="9880600" y="4254500"/>
          <p14:tracePt t="22583" x="9923463" y="4202113"/>
          <p14:tracePt t="22597" x="9975850" y="4119563"/>
          <p14:tracePt t="22614" x="9975850" y="4024313"/>
          <p14:tracePt t="22629" x="9975850" y="3983038"/>
          <p14:tracePt t="22646" x="9932988" y="3983038"/>
          <p14:tracePt t="22648" x="9891713" y="3983038"/>
          <p14:tracePt t="22650" x="9891713" y="3930650"/>
          <p14:tracePt t="22662" x="9798050" y="3930650"/>
          <p14:tracePt t="22664" x="9755188" y="3930650"/>
          <p14:tracePt t="22680" x="9620250" y="3930650"/>
          <p14:tracePt t="22680" x="9567863" y="3930650"/>
          <p14:tracePt t="22696" x="9337675" y="3889375"/>
          <p14:tracePt t="22699" x="9296400" y="3889375"/>
          <p14:tracePt t="22713" x="9107488" y="3889375"/>
          <p14:tracePt t="22716" x="9066213" y="3889375"/>
          <p14:tracePt t="22718" x="8970963" y="3836988"/>
          <p14:tracePt t="22728" x="8793163" y="3794125"/>
          <p14:tracePt t="22730" x="8740775" y="3794125"/>
          <p14:tracePt t="22746" x="8334375" y="3752850"/>
          <p14:tracePt t="22762" x="7926388" y="3700463"/>
          <p14:tracePt t="22763" x="7831138" y="3700463"/>
          <p14:tracePt t="22779" x="7466013" y="3617913"/>
          <p14:tracePt t="22781" x="7372350" y="3617913"/>
          <p14:tracePt t="22795" x="7142163" y="3565525"/>
          <p14:tracePt t="22813" x="7058025" y="3522663"/>
          <p14:tracePt t="23019" x="7005638" y="3522663"/>
          <p14:tracePt t="23021" x="6964363" y="3522663"/>
          <p14:tracePt t="23024" x="6911975" y="3522663"/>
          <p14:tracePt t="23029" x="6734175" y="3522663"/>
          <p14:tracePt t="23030" x="6691313" y="3522663"/>
          <p14:tracePt t="23032" x="6597650" y="3554413"/>
          <p14:tracePt t="23033" x="6545263" y="3554413"/>
          <p14:tracePt t="23034" x="6503988" y="3554413"/>
          <p14:tracePt t="23045" x="5772150" y="3784600"/>
          <p14:tracePt t="23047" x="5594350" y="3878263"/>
          <p14:tracePt t="23048" x="5500688" y="3878263"/>
          <p14:tracePt t="23063" x="4130675" y="4379913"/>
          <p14:tracePt t="23064" x="3900488" y="4475163"/>
          <p14:tracePt t="23078" x="1976438" y="5070475"/>
          <p14:tracePt t="23364" x="93663" y="6492875"/>
          <p14:tracePt t="23365" x="136525" y="6450013"/>
          <p14:tracePt t="23366" x="177800" y="6450013"/>
          <p14:tracePt t="23367" x="230188" y="6450013"/>
          <p14:tracePt t="23369" x="366713" y="6397625"/>
          <p14:tracePt t="23379" x="868363" y="6219825"/>
          <p14:tracePt t="23380" x="1003300" y="6219825"/>
          <p14:tracePt t="23381" x="1098550" y="6178550"/>
          <p14:tracePt t="23381" x="1139825" y="6178550"/>
          <p14:tracePt t="23397" x="2195513" y="5811838"/>
          <p14:tracePt t="23398" x="2289175" y="5761038"/>
          <p14:tracePt t="23399" x="2332038" y="5761038"/>
          <p14:tracePt t="23400" x="2373313" y="5718175"/>
          <p14:tracePt t="23412" x="3157538" y="5487988"/>
          <p14:tracePt t="23413" x="3200400" y="5446713"/>
          <p14:tracePt t="23414" x="3251200" y="5446713"/>
          <p14:tracePt t="23429" x="3984625" y="5164138"/>
          <p14:tracePt t="23431" x="4025900" y="5122863"/>
          <p14:tracePt t="23448" x="4433888" y="4892675"/>
          <p14:tracePt t="23462" x="4527550" y="4799013"/>
          <p14:tracePt t="23482" x="4527550" y="4756150"/>
          <p14:tracePt t="23519" x="4495800" y="4756150"/>
          <p14:tracePt t="23522" x="4443413" y="4714875"/>
          <p14:tracePt t="23529" x="4349750" y="4714875"/>
          <p14:tracePt t="23530" x="4308475" y="4714875"/>
          <p14:tracePt t="23547" x="3848100" y="4662488"/>
          <p14:tracePt t="23563" x="3303588" y="4746625"/>
          <p14:tracePt t="23565" x="3251200" y="4746625"/>
          <p14:tracePt t="23580" x="2667000" y="4933950"/>
          <p14:tracePt t="23597" x="2154238" y="5111750"/>
          <p14:tracePt t="23599" x="2111375" y="5111750"/>
          <p14:tracePt t="23614" x="1746250" y="5248275"/>
          <p14:tracePt t="23617" x="1704975" y="5300663"/>
          <p14:tracePt t="23620" x="1652588" y="5300663"/>
          <p14:tracePt t="23622" x="1609725" y="5341938"/>
          <p14:tracePt t="23629" x="1516063" y="5383213"/>
          <p14:tracePt t="23648" x="1338263" y="5519738"/>
          <p14:tracePt t="23664" x="1244600" y="5613400"/>
          <p14:tracePt t="23682" x="1201738" y="5665788"/>
          <p14:tracePt t="23696" x="1201738" y="5708650"/>
          <p14:tracePt t="23775" x="1233488" y="5708650"/>
          <p14:tracePt t="24330" x="1233488" y="5665788"/>
          <p14:tracePt t="24340" x="1233488" y="5624513"/>
          <p14:tracePt t="24355" x="1233488" y="5583238"/>
          <p14:tracePt t="24366" x="1276350" y="5583238"/>
          <p14:tracePt t="24381" x="1276350" y="5487988"/>
          <p14:tracePt t="24485" x="1328738" y="5487988"/>
          <p14:tracePt t="24489" x="1328738" y="5519738"/>
          <p14:tracePt t="24498" x="1370013" y="5572125"/>
          <p14:tracePt t="24515" x="1463675" y="5708650"/>
          <p14:tracePt t="24516" x="1504950" y="5749925"/>
          <p14:tracePt t="24530" x="1557338" y="5937250"/>
          <p14:tracePt t="24532" x="1557338" y="5980113"/>
          <p14:tracePt t="24548" x="1600200" y="6167438"/>
          <p14:tracePt t="24565" x="1600200" y="6345238"/>
          <p14:tracePt t="24585" x="1600200" y="6534150"/>
          <p14:tracePt t="24587" x="1600200" y="6575425"/>
          <p14:tracePt t="24598" x="1600200" y="6669088"/>
          <p14:tracePt t="24612" x="1600200" y="68056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1745-7DD9-B36C-155E-3013313760E2}"/>
              </a:ext>
            </a:extLst>
          </p:cNvPr>
          <p:cNvSpPr>
            <a:spLocks noGrp="1"/>
          </p:cNvSpPr>
          <p:nvPr>
            <p:ph type="title"/>
          </p:nvPr>
        </p:nvSpPr>
        <p:spPr/>
        <p:txBody>
          <a:bodyPr>
            <a:normAutofit fontScale="90000"/>
          </a:bodyPr>
          <a:lstStyle/>
          <a:p>
            <a:r>
              <a:rPr lang="en-US" dirty="0"/>
              <a:t>What happens when we pass a null pointer to std::string constructor?</a:t>
            </a:r>
          </a:p>
        </p:txBody>
      </p:sp>
      <p:sp>
        <p:nvSpPr>
          <p:cNvPr id="4" name="Text Placeholder 3">
            <a:extLst>
              <a:ext uri="{FF2B5EF4-FFF2-40B4-BE49-F238E27FC236}">
                <a16:creationId xmlns:a16="http://schemas.microsoft.com/office/drawing/2014/main" id="{575BC35E-3D2C-3CBD-93E9-0E0D4DF147A9}"/>
              </a:ext>
            </a:extLst>
          </p:cNvPr>
          <p:cNvSpPr>
            <a:spLocks noGrp="1"/>
          </p:cNvSpPr>
          <p:nvPr>
            <p:ph type="body" idx="1"/>
          </p:nvPr>
        </p:nvSpPr>
        <p:spPr/>
        <p:txBody>
          <a:bodyPr/>
          <a:lstStyle/>
          <a:p>
            <a:pPr marL="114300" indent="0">
              <a:buNone/>
            </a:pPr>
            <a:r>
              <a:rPr lang="en-US" sz="2400" dirty="0">
                <a:latin typeface="Century Gothic" panose="020B0502020202020204" pitchFamily="34" charset="0"/>
              </a:rPr>
              <a:t>2.</a:t>
            </a:r>
            <a:r>
              <a:rPr lang="en-US" sz="2400" dirty="0">
                <a:effectLst/>
                <a:latin typeface="Century Gothic" panose="020B0502020202020204" pitchFamily="34" charset="0"/>
                <a:ea typeface="Calibri" panose="020F0502020204030204" pitchFamily="34" charset="0"/>
              </a:rPr>
              <a:t> Do not attempt to create a std::string from a null pointer</a:t>
            </a:r>
          </a:p>
          <a:p>
            <a:pPr marL="114300" indent="0">
              <a:buNone/>
            </a:pPr>
            <a:endParaRPr lang="en-US" sz="2400" dirty="0">
              <a:latin typeface="Century Gothic" panose="020B0502020202020204" pitchFamily="34" charset="0"/>
              <a:ea typeface="Calibri" panose="020F0502020204030204" pitchFamily="34" charset="0"/>
            </a:endParaRPr>
          </a:p>
          <a:p>
            <a:pPr marL="114300" indent="0">
              <a:buNone/>
            </a:pPr>
            <a:endParaRPr lang="en-US" sz="2400" dirty="0">
              <a:latin typeface="Century Gothic" panose="020B0502020202020204" pitchFamily="34" charset="0"/>
              <a:ea typeface="Calibri" panose="020F0502020204030204" pitchFamily="34" charset="0"/>
            </a:endParaRPr>
          </a:p>
          <a:p>
            <a:pPr marL="114300" indent="0">
              <a:buNone/>
            </a:pPr>
            <a:r>
              <a:rPr lang="en-US" sz="2400" dirty="0">
                <a:latin typeface="Century Gothic" panose="020B0502020202020204" pitchFamily="34" charset="0"/>
                <a:ea typeface="Calibri" panose="020F0502020204030204" pitchFamily="34" charset="0"/>
              </a:rPr>
              <a:t>We can catch unidentified behavior early by using sanitizers during testing</a:t>
            </a:r>
            <a:endParaRPr lang="en-US" sz="2400" dirty="0">
              <a:latin typeface="Century Gothic" panose="020B0502020202020204" pitchFamily="34" charset="0"/>
            </a:endParaRPr>
          </a:p>
          <a:p>
            <a:endParaRPr lang="en-US" dirty="0"/>
          </a:p>
        </p:txBody>
      </p:sp>
      <p:sp>
        <p:nvSpPr>
          <p:cNvPr id="5" name="Text Placeholder 4">
            <a:extLst>
              <a:ext uri="{FF2B5EF4-FFF2-40B4-BE49-F238E27FC236}">
                <a16:creationId xmlns:a16="http://schemas.microsoft.com/office/drawing/2014/main" id="{99C873BE-E434-124B-0E2F-3B4593345136}"/>
              </a:ext>
            </a:extLst>
          </p:cNvPr>
          <p:cNvSpPr>
            <a:spLocks noGrp="1"/>
          </p:cNvSpPr>
          <p:nvPr>
            <p:ph type="body" idx="2"/>
          </p:nvPr>
        </p:nvSpPr>
        <p:spPr/>
        <p:txBody>
          <a:bodyPr/>
          <a:lstStyle/>
          <a:p>
            <a:pPr marL="114300" indent="0">
              <a:buNone/>
            </a:pPr>
            <a:endParaRPr lang="en-US" dirty="0"/>
          </a:p>
        </p:txBody>
      </p:sp>
      <p:pic>
        <p:nvPicPr>
          <p:cNvPr id="7" name="Picture 6">
            <a:extLst>
              <a:ext uri="{FF2B5EF4-FFF2-40B4-BE49-F238E27FC236}">
                <a16:creationId xmlns:a16="http://schemas.microsoft.com/office/drawing/2014/main" id="{885D5DEC-E822-B41C-4804-1A1CB4B2DD38}"/>
              </a:ext>
            </a:extLst>
          </p:cNvPr>
          <p:cNvPicPr>
            <a:picLocks noChangeAspect="1"/>
          </p:cNvPicPr>
          <p:nvPr/>
        </p:nvPicPr>
        <p:blipFill>
          <a:blip r:embed="rId4"/>
          <a:stretch>
            <a:fillRect/>
          </a:stretch>
        </p:blipFill>
        <p:spPr>
          <a:xfrm>
            <a:off x="6366703" y="2324196"/>
            <a:ext cx="4944994" cy="1104804"/>
          </a:xfrm>
          <a:prstGeom prst="rect">
            <a:avLst/>
          </a:prstGeom>
        </p:spPr>
      </p:pic>
      <p:pic>
        <p:nvPicPr>
          <p:cNvPr id="8" name="Picture 7">
            <a:extLst>
              <a:ext uri="{FF2B5EF4-FFF2-40B4-BE49-F238E27FC236}">
                <a16:creationId xmlns:a16="http://schemas.microsoft.com/office/drawing/2014/main" id="{B87339CC-A54A-A431-1EFA-9DD07B13CB28}"/>
              </a:ext>
            </a:extLst>
          </p:cNvPr>
          <p:cNvPicPr>
            <a:picLocks noChangeAspect="1"/>
          </p:cNvPicPr>
          <p:nvPr/>
        </p:nvPicPr>
        <p:blipFill>
          <a:blip r:embed="rId5"/>
          <a:stretch>
            <a:fillRect/>
          </a:stretch>
        </p:blipFill>
        <p:spPr>
          <a:xfrm>
            <a:off x="6492651" y="3799369"/>
            <a:ext cx="4693097" cy="1833241"/>
          </a:xfrm>
          <a:prstGeom prst="rect">
            <a:avLst/>
          </a:prstGeom>
        </p:spPr>
      </p:pic>
      <p:pic>
        <p:nvPicPr>
          <p:cNvPr id="10" name="Audio 9">
            <a:hlinkClick r:id="" action="ppaction://media"/>
            <a:extLst>
              <a:ext uri="{FF2B5EF4-FFF2-40B4-BE49-F238E27FC236}">
                <a16:creationId xmlns:a16="http://schemas.microsoft.com/office/drawing/2014/main" id="{E809CAD9-FF58-DF90-E636-23922ED02F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4779894"/>
      </p:ext>
    </p:extLst>
  </p:cSld>
  <p:clrMapOvr>
    <a:masterClrMapping/>
  </p:clrMapOvr>
  <mc:AlternateContent xmlns:mc="http://schemas.openxmlformats.org/markup-compatibility/2006">
    <mc:Choice xmlns:p14="http://schemas.microsoft.com/office/powerpoint/2010/main" Requires="p14">
      <p:transition spd="slow" p14:dur="2000" advTm="27305"/>
    </mc:Choice>
    <mc:Fallback>
      <p:transition spd="slow" advTm="27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18" x="1276350" y="6721475"/>
          <p14:tracePt t="520" x="1328738" y="6680200"/>
          <p14:tracePt t="521" x="1422400" y="6586538"/>
          <p14:tracePt t="522" x="1463675" y="6543675"/>
          <p14:tracePt t="524" x="1557338" y="6450013"/>
          <p14:tracePt t="544" x="2655888" y="5583238"/>
          <p14:tracePt t="545" x="2833688" y="5487988"/>
          <p14:tracePt t="546" x="2886075" y="5446713"/>
          <p14:tracePt t="548" x="2970213" y="5394325"/>
          <p14:tracePt t="548" x="3063875" y="5353050"/>
          <p14:tracePt t="557" x="3659188" y="4933950"/>
          <p14:tracePt t="559" x="3754438" y="4892675"/>
          <p14:tracePt t="560" x="3836988" y="4851400"/>
          <p14:tracePt t="561" x="3889375" y="4799013"/>
          <p14:tracePt t="562" x="3984625" y="4756150"/>
          <p14:tracePt t="563" x="4025900" y="4714875"/>
          <p14:tracePt t="574" x="4799013" y="4254500"/>
          <p14:tracePt t="575" x="4851400" y="4202113"/>
          <p14:tracePt t="576" x="4935538" y="4160838"/>
          <p14:tracePt t="591" x="5949950" y="3700463"/>
          <p14:tracePt t="593" x="6032500" y="3659188"/>
          <p14:tracePt t="593" x="6127750" y="3659188"/>
          <p14:tracePt t="607" x="6859588" y="3335338"/>
          <p14:tracePt t="608" x="6953250" y="3292475"/>
          <p14:tracePt t="609" x="6994525" y="3292475"/>
          <p14:tracePt t="610" x="7046913" y="3251200"/>
          <p14:tracePt t="611" x="7089775" y="3251200"/>
          <p14:tracePt t="612" x="7131050" y="3251200"/>
          <p14:tracePt t="613" x="7183438" y="3198813"/>
          <p14:tracePt t="625" x="7643813" y="3063875"/>
          <p14:tracePt t="626" x="7727950" y="3021013"/>
          <p14:tracePt t="627" x="7778750" y="3021013"/>
          <p14:tracePt t="642" x="8093075" y="2886075"/>
          <p14:tracePt t="657" x="8229600" y="2833688"/>
          <p14:tracePt t="674" x="8281988" y="2833688"/>
          <p14:tracePt t="844" x="8239125" y="2833688"/>
          <p14:tracePt t="852" x="8239125" y="2874963"/>
          <p14:tracePt t="858" x="8197850" y="2874963"/>
          <p14:tracePt t="874" x="8197850" y="2916238"/>
          <p14:tracePt t="893" x="8156575" y="2959100"/>
          <p14:tracePt t="919" x="8104188" y="2959100"/>
          <p14:tracePt t="2045" x="8104188" y="3011488"/>
          <p14:tracePt t="2049" x="8061325" y="3052763"/>
          <p14:tracePt t="2061" x="8008938" y="3240088"/>
          <p14:tracePt t="2063" x="8008938" y="3282950"/>
          <p14:tracePt t="2076" x="8051800" y="3513138"/>
          <p14:tracePt t="2078" x="8051800" y="3554413"/>
          <p14:tracePt t="2079" x="8093075" y="3554413"/>
          <p14:tracePt t="2093" x="8416925" y="3836988"/>
          <p14:tracePt t="2095" x="8512175" y="3878263"/>
          <p14:tracePt t="2097" x="8512175" y="3921125"/>
          <p14:tracePt t="2098" x="8594725" y="3971925"/>
          <p14:tracePt t="2099" x="8647113" y="4014788"/>
          <p14:tracePt t="2100" x="8688388" y="4014788"/>
          <p14:tracePt t="2113" x="9244013" y="4422775"/>
          <p14:tracePt t="2126" x="9839325" y="4787900"/>
          <p14:tracePt t="2144" x="10058400" y="4933950"/>
          <p14:tracePt t="2591" x="10028238" y="4933950"/>
          <p14:tracePt t="3079" x="10058400" y="4933950"/>
          <p14:tracePt t="3084" x="10110788" y="4933950"/>
          <p14:tracePt t="3095" x="10206038" y="4892675"/>
          <p14:tracePt t="3110" x="10383838" y="4851400"/>
          <p14:tracePt t="3128" x="10571163" y="4756150"/>
          <p14:tracePt t="3144" x="10707688" y="4714875"/>
          <p14:tracePt t="3145" x="10748963" y="4662488"/>
          <p14:tracePt t="3161" x="10842625" y="4621213"/>
          <p14:tracePt t="3180" x="10937875" y="4568825"/>
          <p14:tracePt t="3198" x="10979150" y="4525963"/>
          <p14:tracePt t="3215" x="11020425" y="4525963"/>
          <p14:tracePt t="3230" x="11072813" y="4484688"/>
          <p14:tracePt t="3245" x="11156950" y="4432300"/>
          <p14:tracePt t="3262" x="11209338" y="4391025"/>
          <p14:tracePt t="3266" x="11250613" y="4391025"/>
          <p14:tracePt t="3268" x="11250613" y="4349750"/>
          <p14:tracePt t="3356" x="11250613" y="4297363"/>
          <p14:tracePt t="3367" x="11250613" y="4254500"/>
          <p14:tracePt t="3377" x="11250613" y="4160838"/>
          <p14:tracePt t="3396" x="11083925" y="3983038"/>
          <p14:tracePt t="3415" x="10393363" y="3930650"/>
          <p14:tracePt t="3797" x="10477500" y="3836988"/>
          <p14:tracePt t="3799" x="10518775" y="3794125"/>
          <p14:tracePt t="3801" x="10518775" y="3752850"/>
          <p14:tracePt t="3803" x="10571163" y="3752850"/>
          <p14:tracePt t="3805" x="10571163" y="3700463"/>
          <p14:tracePt t="3814" x="10655300" y="3565525"/>
          <p14:tracePt t="3819" x="10748963" y="3429000"/>
          <p14:tracePt t="3824" x="10790238" y="3335338"/>
          <p14:tracePt t="3830" x="10790238" y="3251200"/>
          <p14:tracePt t="3834" x="10842625" y="3157538"/>
          <p14:tracePt t="3838" x="10842625" y="3105150"/>
          <p14:tracePt t="3844" x="10842625" y="2968625"/>
          <p14:tracePt t="3847" x="10842625" y="2927350"/>
          <p14:tracePt t="3861" x="10842625" y="2886075"/>
          <p14:tracePt t="3876" x="10842625" y="2738438"/>
          <p14:tracePt t="3893" x="10842625" y="2655888"/>
          <p14:tracePt t="3910" x="10842625" y="2560638"/>
          <p14:tracePt t="3927" x="10842625" y="2466975"/>
          <p14:tracePt t="3929" x="10842625" y="2425700"/>
          <p14:tracePt t="3943" x="10842625" y="2373313"/>
          <p14:tracePt t="3960" x="10842625" y="2289175"/>
          <p14:tracePt t="3977" x="10842625" y="2236788"/>
          <p14:tracePt t="3995" x="10801350" y="2236788"/>
          <p14:tracePt t="3997" x="10801350" y="2195513"/>
          <p14:tracePt t="4010" x="10760075" y="2195513"/>
          <p14:tracePt t="4027" x="10717213" y="2154238"/>
          <p14:tracePt t="4043" x="10664825" y="2154238"/>
          <p14:tracePt t="4044" x="10623550" y="2154238"/>
          <p14:tracePt t="4062" x="10487025" y="2101850"/>
          <p14:tracePt t="4076" x="10299700" y="2101850"/>
          <p14:tracePt t="4077" x="10256838" y="2101850"/>
          <p14:tracePt t="4093" x="10028238" y="2101850"/>
          <p14:tracePt t="4094" x="10028238" y="2143125"/>
          <p14:tracePt t="4111" x="9798050" y="2184400"/>
          <p14:tracePt t="4127" x="9661525" y="2184400"/>
          <p14:tracePt t="4145" x="9620250" y="2227263"/>
          <p14:tracePt t="4147" x="9567863" y="2227263"/>
          <p14:tracePt t="4162" x="9525000" y="2227263"/>
          <p14:tracePt t="4164" x="9472613" y="2227263"/>
          <p14:tracePt t="4178" x="9431338" y="2227263"/>
          <p14:tracePt t="4181" x="9431338" y="2279650"/>
          <p14:tracePt t="4182" x="9390063" y="2279650"/>
          <p14:tracePt t="4195" x="9337675" y="2279650"/>
          <p14:tracePt t="4210" x="9253538" y="2279650"/>
          <p14:tracePt t="4228" x="9201150" y="2279650"/>
          <p14:tracePt t="4328" x="9201150" y="2236788"/>
          <p14:tracePt t="4335" x="9159875" y="2236788"/>
          <p14:tracePt t="4446" x="9107488" y="2279650"/>
          <p14:tracePt t="4450" x="9066213" y="2279650"/>
          <p14:tracePt t="4453" x="9066213" y="2320925"/>
          <p14:tracePt t="4458" x="9023350" y="2320925"/>
          <p14:tracePt t="4465" x="8929688" y="2373313"/>
          <p14:tracePt t="4479" x="8793163" y="2457450"/>
          <p14:tracePt t="4495" x="8605838" y="2592388"/>
          <p14:tracePt t="4515" x="8469313" y="2686050"/>
          <p14:tracePt t="4517" x="8428038" y="2686050"/>
          <p14:tracePt t="4529" x="8375650" y="2738438"/>
          <p14:tracePt t="4546" x="8334375" y="2781300"/>
          <p14:tracePt t="4564" x="8291513" y="2781300"/>
          <p14:tracePt t="4580" x="8291513" y="2822575"/>
          <p14:tracePt t="4597" x="8291513" y="2874963"/>
          <p14:tracePt t="4601" x="8239125" y="2916238"/>
          <p14:tracePt t="4611" x="8239125" y="2959100"/>
          <p14:tracePt t="4630" x="8239125" y="3105150"/>
          <p14:tracePt t="4645" x="8239125" y="3189288"/>
          <p14:tracePt t="4647" x="8197850" y="3240088"/>
          <p14:tracePt t="4666" x="8197850" y="3417888"/>
          <p14:tracePt t="4667" x="8156575" y="3470275"/>
          <p14:tracePt t="4679" x="8156575" y="3606800"/>
          <p14:tracePt t="4681" x="8156575" y="3648075"/>
          <p14:tracePt t="4696" x="8156575" y="3836988"/>
          <p14:tracePt t="4698" x="8156575" y="3878263"/>
          <p14:tracePt t="4714" x="8104188" y="4108450"/>
          <p14:tracePt t="4715" x="8104188" y="4149725"/>
          <p14:tracePt t="4729" x="8104188" y="4286250"/>
          <p14:tracePt t="4731" x="8104188" y="4338638"/>
          <p14:tracePt t="4745" x="8104188" y="4475163"/>
          <p14:tracePt t="4747" x="8104188" y="4516438"/>
          <p14:tracePt t="4764" x="8104188" y="4651375"/>
          <p14:tracePt t="4778" x="8145463" y="4746625"/>
          <p14:tracePt t="4781" x="8145463" y="4787900"/>
          <p14:tracePt t="4784" x="8186738" y="4787900"/>
          <p14:tracePt t="4796" x="8229600" y="4840288"/>
          <p14:tracePt t="4811" x="8323263" y="4933950"/>
          <p14:tracePt t="4827" x="8375650" y="5018088"/>
          <p14:tracePt t="4845" x="8459788" y="5070475"/>
          <p14:tracePt t="4863" x="8553450" y="5111750"/>
          <p14:tracePt t="4880" x="8594725" y="5111750"/>
          <p14:tracePt t="4896" x="8647113" y="5154613"/>
          <p14:tracePt t="4900" x="8688388" y="5207000"/>
          <p14:tracePt t="4914" x="8688388" y="5248275"/>
          <p14:tracePt t="4931" x="8740775" y="5300663"/>
          <p14:tracePt t="4934" x="8740775" y="5341938"/>
          <p14:tracePt t="4945" x="8740775" y="5383213"/>
          <p14:tracePt t="4948" x="8783638" y="5383213"/>
          <p14:tracePt t="4963" x="8783638" y="5478463"/>
          <p14:tracePt t="4964" x="8824913" y="5478463"/>
          <p14:tracePt t="4979" x="8824913" y="5572125"/>
          <p14:tracePt t="4995" x="8877300" y="5665788"/>
          <p14:tracePt t="5014" x="8918575" y="5749925"/>
          <p14:tracePt t="5031" x="8961438" y="5802313"/>
          <p14:tracePt t="5048" x="8961438" y="5843588"/>
          <p14:tracePt t="5064" x="8961438" y="5886450"/>
          <p14:tracePt t="5402" x="9013825" y="5886450"/>
          <p14:tracePt t="5419" x="9055100" y="5886450"/>
          <p14:tracePt t="5424" x="9055100" y="5854700"/>
          <p14:tracePt t="5438" x="9107488" y="5854700"/>
          <p14:tracePt t="5440" x="9107488" y="5811838"/>
          <p14:tracePt t="5450" x="9107488" y="5761038"/>
          <p14:tracePt t="5462" x="9148763" y="5718175"/>
          <p14:tracePt t="5479" x="9191625" y="5624513"/>
          <p14:tracePt t="5480" x="9191625" y="5583238"/>
          <p14:tracePt t="5494" x="9244013" y="5487988"/>
          <p14:tracePt t="5513" x="9285288" y="5394325"/>
          <p14:tracePt t="5529" x="9326563" y="5300663"/>
          <p14:tracePt t="7061" x="9378950" y="5300663"/>
          <p14:tracePt t="7404" x="9421813" y="5300663"/>
          <p14:tracePt t="7444" x="9421813" y="5257800"/>
          <p14:tracePt t="7471" x="9472613" y="5257800"/>
          <p14:tracePt t="7539" x="9515475" y="5257800"/>
          <p14:tracePt t="7592" x="9515475" y="5216525"/>
          <p14:tracePt t="7648" x="9556750" y="5216525"/>
          <p14:tracePt t="7907" x="9609138" y="5216525"/>
          <p14:tracePt t="7931" x="9650413" y="5216525"/>
          <p14:tracePt t="7940" x="9693275" y="5216525"/>
          <p14:tracePt t="7950" x="9745663" y="5216525"/>
          <p14:tracePt t="7965" x="9786938" y="5216525"/>
          <p14:tracePt t="7984" x="9880600" y="5164138"/>
          <p14:tracePt t="8001" x="9923463" y="5164138"/>
          <p14:tracePt t="8016" x="9975850" y="5164138"/>
          <p14:tracePt t="8031" x="10017125" y="5164138"/>
          <p14:tracePt t="8048" x="10058400" y="5164138"/>
          <p14:tracePt t="8064" x="10110788" y="5122863"/>
          <p14:tracePt t="8081" x="10153650" y="5122863"/>
          <p14:tracePt t="8596" x="10153650" y="5080000"/>
          <p14:tracePt t="8601" x="10153650" y="5029200"/>
          <p14:tracePt t="8617" x="10153650" y="4892675"/>
          <p14:tracePt t="8620" x="10153650" y="4851400"/>
          <p14:tracePt t="8636" x="10206038" y="4568825"/>
          <p14:tracePt t="8639" x="10206038" y="4525963"/>
          <p14:tracePt t="8641" x="10206038" y="4484688"/>
          <p14:tracePt t="8643" x="10206038" y="4391025"/>
          <p14:tracePt t="8647" x="10206038" y="4349750"/>
          <p14:tracePt t="8665" x="10206038" y="4067175"/>
          <p14:tracePt t="8667" x="10206038" y="4024313"/>
          <p14:tracePt t="8668" x="10206038" y="3983038"/>
          <p14:tracePt t="8680" x="10163175" y="3752850"/>
          <p14:tracePt t="8700" x="10163175" y="3470275"/>
          <p14:tracePt t="8702" x="10163175" y="3429000"/>
          <p14:tracePt t="8717" x="10163175" y="3292475"/>
          <p14:tracePt t="8721" x="10163175" y="3251200"/>
          <p14:tracePt t="8736" x="10163175" y="3157538"/>
          <p14:tracePt t="8765" x="10163175" y="3105150"/>
          <p14:tracePt t="9432" x="10206038" y="3105150"/>
          <p14:tracePt t="10383" x="10247313" y="3105150"/>
          <p14:tracePt t="10473" x="10247313" y="3063875"/>
          <p14:tracePt t="10475" x="10288588" y="3063875"/>
          <p14:tracePt t="11984" x="10288588" y="3105150"/>
          <p14:tracePt t="12001" x="10288588" y="3146425"/>
          <p14:tracePt t="12007" x="10256838" y="3146425"/>
          <p14:tracePt t="12034" x="10256838" y="3189288"/>
          <p14:tracePt t="12045" x="10206038" y="3189288"/>
          <p14:tracePt t="12051" x="10206038" y="3240088"/>
          <p14:tracePt t="12098" x="10163175" y="3240088"/>
          <p14:tracePt t="12104" x="10163175" y="3282950"/>
          <p14:tracePt t="12470" x="10163175" y="3251200"/>
          <p14:tracePt t="12488" x="10163175" y="3198813"/>
          <p14:tracePt t="12973" x="10206038" y="3198813"/>
          <p14:tracePt t="13003" x="10247313" y="3198813"/>
          <p14:tracePt t="13025" x="10247313" y="3157538"/>
          <p14:tracePt t="13053" x="10247313" y="3105150"/>
          <p14:tracePt t="13063" x="10288588" y="3105150"/>
          <p14:tracePt t="13095" x="10340975" y="3105150"/>
          <p14:tracePt t="13101" x="10340975" y="3063875"/>
          <p14:tracePt t="13241" x="10340975" y="3021013"/>
          <p14:tracePt t="13245" x="10383838" y="3021013"/>
          <p14:tracePt t="13426" x="10383838" y="2968625"/>
          <p14:tracePt t="13488" x="10383838" y="3011488"/>
          <p14:tracePt t="13503" x="10383838" y="3052763"/>
          <p14:tracePt t="13508" x="10352088" y="3052763"/>
          <p14:tracePt t="13521" x="10299700" y="3146425"/>
          <p14:tracePt t="13537" x="10206038" y="3282950"/>
          <p14:tracePt t="13538" x="10206038" y="3324225"/>
          <p14:tracePt t="13553" x="10121900" y="3417888"/>
          <p14:tracePt t="13554" x="10121900" y="3470275"/>
          <p14:tracePt t="13569" x="10069513" y="3606800"/>
          <p14:tracePt t="13569" x="10028238" y="3648075"/>
          <p14:tracePt t="13585" x="9985375" y="3836988"/>
          <p14:tracePt t="13604" x="9932988" y="4014788"/>
          <p14:tracePt t="13606" x="9932988" y="4056063"/>
          <p14:tracePt t="13619" x="9891713" y="4149725"/>
          <p14:tracePt t="13619" x="9891713" y="4202113"/>
          <p14:tracePt t="13636" x="9891713" y="4286250"/>
          <p14:tracePt t="13654" x="9891713" y="4338638"/>
          <p14:tracePt t="13669" x="9891713" y="4379913"/>
          <p14:tracePt t="13670" x="9891713" y="4422775"/>
          <p14:tracePt t="13693" x="9891713" y="4475163"/>
          <p14:tracePt t="13704" x="9923463" y="4475163"/>
          <p14:tracePt t="13720" x="9975850" y="4516438"/>
          <p14:tracePt t="13744" x="9975850" y="4568825"/>
          <p14:tracePt t="13758" x="10017125" y="4568825"/>
          <p14:tracePt t="13787" x="10058400" y="4568825"/>
          <p14:tracePt t="13792" x="10058400" y="4610100"/>
          <p14:tracePt t="13866" x="10058400" y="4568825"/>
          <p14:tracePt t="13900" x="10110788" y="4568825"/>
          <p14:tracePt t="13905" x="10110788" y="4525963"/>
          <p14:tracePt t="13912" x="10110788" y="4484688"/>
          <p14:tracePt t="13921" x="10110788" y="4432300"/>
          <p14:tracePt t="13935" x="10153650" y="4391025"/>
          <p14:tracePt t="13953" x="10153650" y="4349750"/>
          <p14:tracePt t="13969" x="10153650" y="4297363"/>
          <p14:tracePt t="13986" x="10153650" y="4254500"/>
          <p14:tracePt t="14004" x="10153650" y="4202113"/>
          <p14:tracePt t="14020" x="10206038" y="4202113"/>
          <p14:tracePt t="14022" x="10206038" y="4160838"/>
          <p14:tracePt t="14058" x="10206038" y="4119563"/>
          <p14:tracePt t="14071" x="10206038" y="4067175"/>
          <p14:tracePt t="14090" x="10206038" y="4024313"/>
          <p14:tracePt t="14095" x="10247313" y="4024313"/>
          <p14:tracePt t="14110" x="10247313" y="3983038"/>
          <p14:tracePt t="14137" x="10247313" y="3930650"/>
          <p14:tracePt t="14152" x="10247313" y="3889375"/>
          <p14:tracePt t="14187" x="10247313" y="3836988"/>
          <p14:tracePt t="14205" x="10247313" y="3794125"/>
          <p14:tracePt t="14229" x="10288588" y="3794125"/>
          <p14:tracePt t="14232" x="10288588" y="3752850"/>
          <p14:tracePt t="14247" x="10288588" y="3700463"/>
          <p14:tracePt t="14273" x="10288588" y="3659188"/>
          <p14:tracePt t="14745" x="10340975" y="3659188"/>
          <p14:tracePt t="14748" x="10340975" y="3617913"/>
          <p14:tracePt t="14754" x="10383838" y="3565525"/>
          <p14:tracePt t="14756" x="10383838" y="3522663"/>
          <p14:tracePt t="14771" x="10477500" y="3387725"/>
          <p14:tracePt t="14787" x="10655300" y="3198813"/>
          <p14:tracePt t="14804" x="10748963" y="3105150"/>
          <p14:tracePt t="14821" x="10748963" y="3063875"/>
          <p14:tracePt t="14837" x="10790238" y="3063875"/>
          <p14:tracePt t="14857" x="10790238" y="3021013"/>
          <p14:tracePt t="14870" x="10760075" y="2968625"/>
          <p14:tracePt t="14886" x="10487025" y="2886075"/>
          <p14:tracePt t="14887" x="10434638" y="2833688"/>
          <p14:tracePt t="14906" x="9755188" y="2790825"/>
          <p14:tracePt t="14908" x="9661525" y="2790825"/>
          <p14:tracePt t="14910" x="9620250" y="2790825"/>
          <p14:tracePt t="14911" x="9525000" y="2738438"/>
          <p14:tracePt t="14914" x="9431338" y="2738438"/>
          <p14:tracePt t="14915" x="9337675" y="2738438"/>
          <p14:tracePt t="14916" x="9296400" y="2738438"/>
          <p14:tracePt t="14922" x="9023350" y="2738438"/>
          <p14:tracePt t="14923" x="8929688" y="2738438"/>
          <p14:tracePt t="14924" x="8888413" y="2738438"/>
          <p14:tracePt t="14925" x="8836025" y="2738438"/>
          <p14:tracePt t="14926" x="8740775" y="2738438"/>
          <p14:tracePt t="14938" x="8104188" y="2738438"/>
          <p14:tracePt t="14939" x="8008938" y="2738438"/>
          <p14:tracePt t="14940" x="7967663" y="2738438"/>
          <p14:tracePt t="14941" x="7926388" y="2738438"/>
          <p14:tracePt t="14942" x="7874000" y="2738438"/>
          <p14:tracePt t="14956" x="7099300" y="2697163"/>
          <p14:tracePt t="14959" x="6964363" y="2655888"/>
          <p14:tracePt t="14962" x="6775450" y="2655888"/>
          <p14:tracePt t="14964" x="6691313" y="2655888"/>
          <p14:tracePt t="14966" x="6545263" y="2655888"/>
          <p14:tracePt t="14970" x="6410325" y="2603500"/>
          <p14:tracePt t="14974" x="6273800" y="2603500"/>
          <p14:tracePt t="14976" x="6180138" y="2603500"/>
          <p14:tracePt t="14978" x="6137275" y="2560638"/>
          <p14:tracePt t="14983" x="6002338" y="2560638"/>
          <p14:tracePt t="14985" x="5959475" y="2560638"/>
          <p14:tracePt t="14989" x="5865813" y="2560638"/>
          <p14:tracePt t="15002" x="5772150" y="2519363"/>
          <p14:tracePt t="15021" x="5729288" y="2519363"/>
          <p14:tracePt t="15023" x="5678488" y="2519363"/>
          <p14:tracePt t="15039" x="5678488" y="2466975"/>
          <p14:tracePt t="15054" x="5635625" y="2466975"/>
          <p14:tracePt t="15156" x="5667375" y="2466975"/>
          <p14:tracePt t="15162" x="5719763" y="2508250"/>
          <p14:tracePt t="15173" x="5761038" y="2508250"/>
          <p14:tracePt t="15187" x="5813425" y="2551113"/>
          <p14:tracePt t="15189" x="5856288" y="2551113"/>
          <p14:tracePt t="15204" x="5949950" y="2644775"/>
          <p14:tracePt t="15222" x="6032500" y="2644775"/>
          <p14:tracePt t="15223" x="6084888" y="2686050"/>
          <p14:tracePt t="15238" x="6127750" y="2686050"/>
          <p14:tracePt t="15253" x="6180138" y="2686050"/>
          <p14:tracePt t="15405" x="6137275" y="2686050"/>
          <p14:tracePt t="15412" x="6096000" y="2655888"/>
          <p14:tracePt t="15415" x="6043613" y="2655888"/>
          <p14:tracePt t="16300" x="6002338" y="2686050"/>
          <p14:tracePt t="16307" x="5907088" y="2781300"/>
          <p14:tracePt t="16310" x="5907088" y="2822575"/>
          <p14:tracePt t="16312" x="5813425" y="2916238"/>
          <p14:tracePt t="16320" x="5678488" y="3052763"/>
          <p14:tracePt t="16322" x="5635625" y="3052763"/>
          <p14:tracePt t="16324" x="5635625" y="3105150"/>
          <p14:tracePt t="16325" x="5594350" y="3146425"/>
          <p14:tracePt t="16336" x="5448300" y="3240088"/>
          <p14:tracePt t="16338" x="5448300" y="3282950"/>
          <p14:tracePt t="16339" x="5405438" y="3282950"/>
          <p14:tracePt t="16355" x="5364163" y="3282950"/>
          <p14:tracePt t="16439" x="5311775" y="3282950"/>
          <p14:tracePt t="16445" x="5270500" y="3282950"/>
          <p14:tracePt t="16455" x="5175250" y="3198813"/>
          <p14:tracePt t="16471" x="4903788" y="2833688"/>
          <p14:tracePt t="16472" x="4862513" y="2790825"/>
          <p14:tracePt t="16474" x="4767263" y="2697163"/>
          <p14:tracePt t="16476" x="4673600" y="2603500"/>
          <p14:tracePt t="16478" x="4579938" y="2560638"/>
          <p14:tracePt t="16479" x="4443413" y="2466975"/>
          <p14:tracePt t="16481" x="4402138" y="2425700"/>
          <p14:tracePt t="16482" x="4265613" y="2332038"/>
          <p14:tracePt t="16483" x="4171950" y="2332038"/>
          <p14:tracePt t="16486" x="3900488" y="2195513"/>
          <p14:tracePt t="16488" x="3806825" y="2154238"/>
          <p14:tracePt t="16488" x="3763963" y="2154238"/>
          <p14:tracePt t="16489" x="3670300" y="2101850"/>
          <p14:tracePt t="16504" x="1704975" y="1600200"/>
          <p14:tracePt t="16505" x="1516063" y="1600200"/>
          <p14:tracePt t="16506" x="1338263" y="1557338"/>
          <p14:tracePt t="16506" x="1108075" y="1557338"/>
          <p14:tracePt t="16507" x="920750" y="1504950"/>
          <p14:tracePt t="16797" x="323850" y="1422400"/>
          <p14:tracePt t="16798" x="501650" y="1422400"/>
          <p14:tracePt t="16799" x="501650" y="1370013"/>
          <p14:tracePt t="16802" x="690563" y="1370013"/>
          <p14:tracePt t="16803" x="773113" y="1370013"/>
          <p14:tracePt t="16805" x="909638" y="1327150"/>
          <p14:tracePt t="16807" x="1003300" y="1327150"/>
          <p14:tracePt t="16822" x="1871663" y="1233488"/>
          <p14:tracePt t="16823" x="1965325" y="1233488"/>
          <p14:tracePt t="16838" x="2373313" y="1233488"/>
          <p14:tracePt t="16839" x="2425700" y="1233488"/>
          <p14:tracePt t="16840" x="2466975" y="1233488"/>
          <p14:tracePt t="16855" x="3157538" y="1274763"/>
          <p14:tracePt t="16873" x="3932238" y="1317625"/>
          <p14:tracePt t="16875" x="3984625" y="1317625"/>
          <p14:tracePt t="16876" x="4025900" y="1317625"/>
          <p14:tracePt t="16888" x="4391025" y="1233488"/>
          <p14:tracePt t="16890" x="4486275" y="1192213"/>
          <p14:tracePt t="16892" x="4527550" y="1192213"/>
          <p14:tracePt t="16893" x="4568825" y="1139825"/>
          <p14:tracePt t="16895" x="4621213" y="1139825"/>
          <p14:tracePt t="16896" x="4716463" y="1139825"/>
          <p14:tracePt t="16897" x="4716463" y="1096963"/>
          <p14:tracePt t="16898" x="4757738" y="1096963"/>
          <p14:tracePt t="16899" x="4799013" y="1096963"/>
          <p14:tracePt t="16904" x="5029200" y="1003300"/>
          <p14:tracePt t="16905" x="5081588" y="1003300"/>
          <p14:tracePt t="16924" x="5991225" y="690563"/>
          <p14:tracePt t="16925" x="6084888" y="690563"/>
          <p14:tracePt t="16927" x="6127750" y="638175"/>
          <p14:tracePt t="16928" x="6262688" y="638175"/>
          <p14:tracePt t="16929" x="6315075" y="595313"/>
          <p14:tracePt t="16930" x="6357938" y="595313"/>
          <p14:tracePt t="16931" x="6399213" y="595313"/>
          <p14:tracePt t="16932" x="6451600" y="595313"/>
          <p14:tracePt t="16933" x="6492875" y="542925"/>
          <p14:tracePt t="16936" x="6629400" y="501650"/>
          <p14:tracePt t="16937" x="6681788" y="501650"/>
          <p14:tracePt t="16956" x="7550150" y="323850"/>
          <p14:tracePt t="16973" x="8008938" y="230188"/>
          <p14:tracePt t="16976" x="8093075" y="230188"/>
          <p14:tracePt t="16978" x="8145463" y="230188"/>
          <p14:tracePt t="16979" x="8186738" y="230188"/>
          <p14:tracePt t="16989" x="8323263" y="177800"/>
          <p14:tracePt t="16991" x="8375650" y="177800"/>
          <p14:tracePt t="16994" x="8416925" y="177800"/>
          <p14:tracePt t="17007" x="8512175" y="177800"/>
          <p14:tracePt t="17104" x="8512175" y="219075"/>
          <p14:tracePt t="17305" x="8469313" y="261938"/>
          <p14:tracePt t="17307" x="8428038" y="261938"/>
          <p14:tracePt t="17312" x="8334375" y="355600"/>
          <p14:tracePt t="17314" x="8291513" y="396875"/>
          <p14:tracePt t="17320" x="8197850" y="492125"/>
          <p14:tracePt t="17322" x="8104188" y="542925"/>
          <p14:tracePt t="17324" x="8061325" y="585788"/>
          <p14:tracePt t="17325" x="8061325" y="627063"/>
          <p14:tracePt t="17326" x="8061325" y="679450"/>
          <p14:tracePt t="17338" x="7831138" y="1046163"/>
          <p14:tracePt t="17340" x="7831138" y="1087438"/>
          <p14:tracePt t="17341" x="7789863" y="1128713"/>
          <p14:tracePt t="17355" x="7643813" y="1547813"/>
          <p14:tracePt t="17373" x="7466013" y="2049463"/>
          <p14:tracePt t="17375" x="7466013" y="2090738"/>
          <p14:tracePt t="17389" x="7329488" y="2508250"/>
          <p14:tracePt t="17391" x="7277100" y="2551113"/>
          <p14:tracePt t="17393" x="7277100" y="2592388"/>
          <p14:tracePt t="17406" x="7142163" y="2874963"/>
          <p14:tracePt t="17407" x="7099300" y="2916238"/>
          <p14:tracePt t="17422" x="6911975" y="3146425"/>
          <p14:tracePt t="17424" x="6911975" y="3189288"/>
          <p14:tracePt t="17438" x="6640513" y="3417888"/>
          <p14:tracePt t="17455" x="6367463" y="3554413"/>
          <p14:tracePt t="17456" x="6326188" y="3554413"/>
          <p14:tracePt t="17470" x="6096000" y="3648075"/>
          <p14:tracePt t="17488" x="5772150" y="3690938"/>
          <p14:tracePt t="17489" x="5729288" y="3690938"/>
          <p14:tracePt t="17508" x="5405438" y="3784600"/>
          <p14:tracePt t="17510" x="5364163" y="3784600"/>
          <p14:tracePt t="17512" x="5311775" y="3784600"/>
          <p14:tracePt t="17514" x="5227638" y="3784600"/>
          <p14:tracePt t="17522" x="5040313" y="3784600"/>
          <p14:tracePt t="17524" x="4997450" y="3784600"/>
          <p14:tracePt t="17525" x="4945063" y="3784600"/>
          <p14:tracePt t="17541" x="4495800" y="3836988"/>
          <p14:tracePt t="17544" x="4402138" y="3836988"/>
          <p14:tracePt t="17545" x="4349750" y="3836988"/>
          <p14:tracePt t="17547" x="4308475" y="3836988"/>
          <p14:tracePt t="17556" x="4035425" y="3836988"/>
          <p14:tracePt t="17573" x="3576638" y="3836988"/>
          <p14:tracePt t="17575" x="3533775" y="3836988"/>
          <p14:tracePt t="17590" x="3168650" y="3836988"/>
          <p14:tracePt t="17592" x="3116263" y="3836988"/>
          <p14:tracePt t="17605" x="2749550" y="3836988"/>
          <p14:tracePt t="17608" x="2708275" y="3836988"/>
          <p14:tracePt t="17609" x="2667000" y="3836988"/>
          <p14:tracePt t="17624" x="2247900" y="3836988"/>
          <p14:tracePt t="17626" x="2206625" y="3836988"/>
          <p14:tracePt t="17627" x="2154238" y="3836988"/>
          <p14:tracePt t="17639" x="1839913" y="3836988"/>
          <p14:tracePt t="17641" x="1746250" y="3836988"/>
          <p14:tracePt t="17656" x="1338263" y="3794125"/>
          <p14:tracePt t="17657" x="1285875" y="3794125"/>
          <p14:tracePt t="17672" x="920750" y="3752850"/>
          <p14:tracePt t="17688" x="647700" y="3752850"/>
          <p14:tracePt t="17704" x="417513" y="3700463"/>
          <p14:tracePt t="17706" x="376238" y="3700463"/>
          <p14:tracePt t="17724" x="239713" y="3659188"/>
          <p14:tracePt t="17741" x="188913" y="3659188"/>
          <p14:tracePt t="17910" x="230188" y="3659188"/>
          <p14:tracePt t="17921" x="271463" y="3659188"/>
          <p14:tracePt t="17929" x="323850" y="3659188"/>
          <p14:tracePt t="17943" x="407988" y="3659188"/>
          <p14:tracePt t="17944" x="460375" y="3659188"/>
          <p14:tracePt t="17957" x="595313" y="3617913"/>
          <p14:tracePt t="17959" x="638175" y="3617913"/>
          <p14:tracePt t="17974" x="773113" y="3617913"/>
          <p14:tracePt t="17990" x="909638" y="3617913"/>
          <p14:tracePt t="17993" x="962025" y="3617913"/>
          <p14:tracePt t="18007" x="1055688" y="3565525"/>
          <p14:tracePt t="18009" x="1098550" y="3565525"/>
          <p14:tracePt t="18024" x="1139825" y="3565525"/>
          <p14:tracePt t="18040" x="1233488" y="3565525"/>
          <p14:tracePt t="18225" x="1276350" y="3565525"/>
          <p14:tracePt t="18243" x="1328738" y="3565525"/>
          <p14:tracePt t="18273" x="1370013" y="3565525"/>
          <p14:tracePt t="18294" x="1422400" y="3565525"/>
          <p14:tracePt t="18318" x="1463675" y="3565525"/>
          <p14:tracePt t="18338" x="1504950" y="3565525"/>
          <p14:tracePt t="18345" x="1557338" y="3565525"/>
          <p14:tracePt t="18359" x="1600200" y="3565525"/>
          <p14:tracePt t="18373" x="1641475" y="3565525"/>
          <p14:tracePt t="18392" x="1787525" y="3522663"/>
          <p14:tracePt t="18405" x="1871663" y="3522663"/>
          <p14:tracePt t="18406" x="1924050" y="3522663"/>
          <p14:tracePt t="18423" x="2060575" y="3470275"/>
          <p14:tracePt t="18441" x="2195513" y="3429000"/>
          <p14:tracePt t="18456" x="2289175" y="3387725"/>
          <p14:tracePt t="18458" x="2332038" y="3387725"/>
          <p14:tracePt t="18472" x="2373313" y="3335338"/>
          <p14:tracePt t="18491" x="2466975" y="3335338"/>
          <p14:tracePt t="18563" x="2466975" y="3292475"/>
          <p14:tracePt t="18567" x="2519363" y="3292475"/>
          <p14:tracePt t="18574" x="2562225" y="3251200"/>
          <p14:tracePt t="18590" x="2655888" y="3105150"/>
          <p14:tracePt t="18593" x="2697163" y="3105150"/>
          <p14:tracePt t="18607" x="2792413" y="3021013"/>
          <p14:tracePt t="18625" x="2833688" y="2927350"/>
          <p14:tracePt t="18627" x="2886075" y="2927350"/>
          <p14:tracePt t="18628" x="2886075" y="2886075"/>
          <p14:tracePt t="18640" x="2927350" y="2833688"/>
          <p14:tracePt t="18657" x="2970213" y="2790825"/>
          <p14:tracePt t="18801" x="3022600" y="2790825"/>
          <p14:tracePt t="18850" x="3063875" y="2790825"/>
          <p14:tracePt t="18862" x="3105150" y="2790825"/>
          <p14:tracePt t="18872" x="3157538" y="2790825"/>
          <p14:tracePt t="18891" x="3294063" y="2822575"/>
          <p14:tracePt t="18906" x="3387725" y="2822575"/>
          <p14:tracePt t="18923" x="3524250" y="2874963"/>
          <p14:tracePt t="18938" x="3565525" y="2874963"/>
          <p14:tracePt t="18957" x="3617913" y="2874963"/>
          <p14:tracePt t="18975" x="3659188" y="2874963"/>
          <p14:tracePt t="19033" x="3702050" y="2874963"/>
          <p14:tracePt t="19094" x="3702050" y="2916238"/>
          <p14:tracePt t="19098" x="3754438" y="2916238"/>
          <p14:tracePt t="19117" x="3795713" y="2916238"/>
          <p14:tracePt t="19139" x="3836988" y="2916238"/>
          <p14:tracePt t="19163" x="3889375" y="2916238"/>
          <p14:tracePt t="19216" x="3932238" y="2916238"/>
          <p14:tracePt t="19281" x="3984625" y="2916238"/>
          <p14:tracePt t="19625" x="4025900" y="2916238"/>
          <p14:tracePt t="19631" x="4067175" y="2886075"/>
          <p14:tracePt t="19643" x="4160838" y="2833688"/>
          <p14:tracePt t="19645" x="4203700" y="2833688"/>
          <p14:tracePt t="19656" x="4349750" y="2833688"/>
          <p14:tracePt t="19659" x="4391025" y="2790825"/>
          <p14:tracePt t="19660" x="4433888" y="2790825"/>
          <p14:tracePt t="19675" x="4894263" y="2655888"/>
          <p14:tracePt t="19677" x="4935538" y="2655888"/>
          <p14:tracePt t="19678" x="4987925" y="2655888"/>
          <p14:tracePt t="19694" x="5489575" y="2466975"/>
          <p14:tracePt t="19706" x="5719763" y="2373313"/>
          <p14:tracePt t="19708" x="5761038" y="2373313"/>
          <p14:tracePt t="19709" x="5813425" y="2332038"/>
          <p14:tracePt t="19724" x="6084888" y="2236788"/>
          <p14:tracePt t="19741" x="6221413" y="2195513"/>
          <p14:tracePt t="19757" x="6262688" y="2195513"/>
          <p14:tracePt t="19775" x="6315075" y="2195513"/>
          <p14:tracePt t="20114" x="6315075" y="2154238"/>
          <p14:tracePt t="20134" x="6273800" y="2154238"/>
          <p14:tracePt t="20145" x="6273800" y="2101850"/>
          <p14:tracePt t="20156" x="6232525" y="2101850"/>
          <p14:tracePt t="20173" x="6180138" y="2058988"/>
          <p14:tracePt t="20191" x="6180138" y="2006600"/>
          <p14:tracePt t="20947" x="6221413" y="2006600"/>
          <p14:tracePt t="20964" x="6262688" y="2006600"/>
          <p14:tracePt t="20972" x="6315075" y="2006600"/>
          <p14:tracePt t="20985" x="6315075" y="1965325"/>
          <p14:tracePt t="20986" x="6357938" y="1965325"/>
          <p14:tracePt t="20995" x="6399213" y="1965325"/>
          <p14:tracePt t="21007" x="6451600" y="1965325"/>
          <p14:tracePt t="21026" x="6545263" y="1924050"/>
          <p14:tracePt t="21027" x="6588125" y="1924050"/>
          <p14:tracePt t="21042" x="6681788" y="1871663"/>
          <p14:tracePt t="21058" x="6816725" y="1828800"/>
          <p14:tracePt t="21074" x="6953250" y="1787525"/>
          <p14:tracePt t="21075" x="6994525" y="1735138"/>
          <p14:tracePt t="21096" x="7131050" y="1641475"/>
          <p14:tracePt t="21099" x="7183438" y="1641475"/>
          <p14:tracePt t="21110" x="7277100" y="1600200"/>
          <p14:tracePt t="21128" x="7413625" y="1504950"/>
          <p14:tracePt t="21143" x="7550150" y="1463675"/>
          <p14:tracePt t="21161" x="7643813" y="1422400"/>
          <p14:tracePt t="21177" x="7685088" y="1370013"/>
          <p14:tracePt t="21191" x="7727950" y="1370013"/>
          <p14:tracePt t="21207" x="7778750" y="1327150"/>
          <p14:tracePt t="21525" x="7821613" y="1327150"/>
          <p14:tracePt t="21530" x="7862888" y="1327150"/>
          <p14:tracePt t="21545" x="8008938" y="1327150"/>
          <p14:tracePt t="21547" x="8051800" y="1274763"/>
          <p14:tracePt t="21561" x="8186738" y="1274763"/>
          <p14:tracePt t="21576" x="8323263" y="1274763"/>
          <p14:tracePt t="21578" x="8375650" y="1274763"/>
          <p14:tracePt t="21595" x="8553450" y="1274763"/>
          <p14:tracePt t="21610" x="8688388" y="1274763"/>
          <p14:tracePt t="21627" x="8740775" y="1274763"/>
          <p14:tracePt t="21629" x="8783638" y="1274763"/>
          <p14:tracePt t="21945" x="8783638" y="1317625"/>
          <p14:tracePt t="22209" x="8740775" y="1317625"/>
          <p14:tracePt t="22227" x="8740775" y="1358900"/>
          <p14:tracePt t="22241" x="8740775" y="1411288"/>
          <p14:tracePt t="22250" x="8699500" y="1495425"/>
          <p14:tracePt t="22254" x="8658225" y="1495425"/>
          <p14:tracePt t="22256" x="8658225" y="1547813"/>
          <p14:tracePt t="22260" x="8658225" y="1589088"/>
          <p14:tracePt t="22275" x="8605838" y="1682750"/>
          <p14:tracePt t="22277" x="8605838" y="1725613"/>
          <p14:tracePt t="22292" x="8562975" y="1819275"/>
          <p14:tracePt t="22308" x="8562975" y="1860550"/>
          <p14:tracePt t="22327" x="8562975" y="1912938"/>
          <p14:tracePt t="22847" x="8594725" y="1912938"/>
          <p14:tracePt t="22923" x="8594725" y="1871663"/>
          <p14:tracePt t="22929" x="8594725" y="1828800"/>
          <p14:tracePt t="22945" x="8688388" y="1735138"/>
          <p14:tracePt t="22946" x="8688388" y="1693863"/>
          <p14:tracePt t="22961" x="8740775" y="1557338"/>
          <p14:tracePt t="22977" x="8783638" y="1422400"/>
          <p14:tracePt t="22997" x="8783638" y="1370013"/>
          <p14:tracePt t="23011" x="8740775" y="1370013"/>
          <p14:tracePt t="23031" x="8658225" y="1327150"/>
          <p14:tracePt t="23033" x="8605838" y="1327150"/>
          <p14:tracePt t="23045" x="8521700" y="1327150"/>
          <p14:tracePt t="23064" x="8334375" y="1358900"/>
          <p14:tracePt t="23067" x="8291513" y="1358900"/>
          <p14:tracePt t="23068" x="8291513" y="1411288"/>
          <p14:tracePt t="23076" x="8197850" y="1411288"/>
          <p14:tracePt t="23078" x="8156575" y="1452563"/>
          <p14:tracePt t="23096" x="7926388" y="1547813"/>
          <p14:tracePt t="23113" x="7737475" y="1641475"/>
          <p14:tracePt t="23113" x="7696200" y="1682750"/>
          <p14:tracePt t="23126" x="7600950" y="1725613"/>
          <p14:tracePt t="23143" x="7559675" y="1778000"/>
          <p14:tracePt t="23161" x="7466013" y="1819275"/>
          <p14:tracePt t="23176" x="7424738" y="1860550"/>
          <p14:tracePt t="23193" x="7372350" y="1912938"/>
          <p14:tracePt t="23209" x="7329488" y="1912938"/>
          <p14:tracePt t="23211" x="7329488" y="1954213"/>
          <p14:tracePt t="23226" x="7277100" y="1954213"/>
          <p14:tracePt t="23244" x="7277100" y="2006600"/>
          <p14:tracePt t="23247" x="7235825" y="2006600"/>
          <p14:tracePt t="23692" x="7194550" y="2049463"/>
          <p14:tracePt t="23698" x="7142163" y="2049463"/>
          <p14:tracePt t="23713" x="7099300" y="2090738"/>
          <p14:tracePt t="23727" x="7058025" y="2090738"/>
          <p14:tracePt t="23748" x="6964363" y="2143125"/>
          <p14:tracePt t="23761" x="6869113" y="2184400"/>
          <p14:tracePt t="23780" x="6691313" y="2279650"/>
          <p14:tracePt t="23796" x="6545263" y="2373313"/>
          <p14:tracePt t="23799" x="6503988" y="2414588"/>
          <p14:tracePt t="23811" x="6367463" y="2457450"/>
          <p14:tracePt t="23828" x="6180138" y="2592388"/>
          <p14:tracePt t="23843" x="6002338" y="2738438"/>
          <p14:tracePt t="23862" x="5772150" y="2916238"/>
          <p14:tracePt t="23864" x="5729288" y="2959100"/>
          <p14:tracePt t="23878" x="5594350" y="3105150"/>
          <p14:tracePt t="23896" x="5448300" y="3240088"/>
          <p14:tracePt t="23910" x="5405438" y="3282950"/>
          <p14:tracePt t="23913" x="5405438" y="3324225"/>
          <p14:tracePt t="23979" x="5448300" y="3376613"/>
          <p14:tracePt t="23982" x="5489575" y="3376613"/>
          <p14:tracePt t="23985" x="5530850" y="3376613"/>
          <p14:tracePt t="23987" x="5583238" y="3376613"/>
          <p14:tracePt t="23989" x="5626100" y="3417888"/>
          <p14:tracePt t="23994" x="5719763" y="3417888"/>
          <p14:tracePt t="23996" x="5719763" y="3470275"/>
          <p14:tracePt t="23997" x="5761038" y="3470275"/>
          <p14:tracePt t="23999" x="5813425" y="3470275"/>
          <p14:tracePt t="24011" x="6127750" y="3554413"/>
          <p14:tracePt t="24012" x="6180138" y="3554413"/>
          <p14:tracePt t="24027" x="6629400" y="3606800"/>
          <p14:tracePt t="24046" x="7454900" y="3648075"/>
          <p14:tracePt t="24049" x="7643813" y="3648075"/>
          <p14:tracePt t="24051" x="7727950" y="3648075"/>
          <p14:tracePt t="24053" x="7915275" y="3648075"/>
          <p14:tracePt t="24055" x="7956550" y="3648075"/>
          <p14:tracePt t="24056" x="8051800" y="3648075"/>
          <p14:tracePt t="24057" x="8145463" y="3648075"/>
          <p14:tracePt t="24059" x="8229600" y="3648075"/>
          <p14:tracePt t="24060" x="8281988" y="3648075"/>
          <p14:tracePt t="24062" x="8323263" y="3648075"/>
          <p14:tracePt t="24062" x="8416925" y="3648075"/>
          <p14:tracePt t="24064" x="8512175" y="3648075"/>
          <p14:tracePt t="24077" x="9148763" y="3648075"/>
          <p14:tracePt t="24078" x="9285288" y="3648075"/>
          <p14:tracePt t="24080" x="9326563" y="3648075"/>
          <p14:tracePt t="24081" x="9421813" y="3648075"/>
          <p14:tracePt t="24082" x="9472613" y="3648075"/>
          <p14:tracePt t="24097" x="10153650" y="3648075"/>
          <p14:tracePt t="24100" x="10247313" y="3648075"/>
          <p14:tracePt t="24101" x="10288588" y="3648075"/>
          <p14:tracePt t="24102" x="10425113" y="3648075"/>
          <p14:tracePt t="24113" x="10748963" y="3648075"/>
          <p14:tracePt t="24115" x="10842625" y="3648075"/>
          <p14:tracePt t="24117" x="10885488" y="3648075"/>
          <p14:tracePt t="24117" x="10937875" y="3648075"/>
          <p14:tracePt t="24127" x="11156950" y="3648075"/>
          <p14:tracePt t="24146" x="11522075" y="3648075"/>
          <p14:tracePt t="24164" x="11804650" y="3648075"/>
          <p14:tracePt t="24179" x="11941175" y="3648075"/>
          <p14:tracePt t="24195" x="12077700" y="3565525"/>
          <p14:tracePt t="24338" x="12128500" y="2236788"/>
          <p14:tracePt t="24341" x="11993563" y="2195513"/>
          <p14:tracePt t="24344" x="11899900" y="2195513"/>
          <p14:tracePt t="24345" x="11857038" y="2154238"/>
          <p14:tracePt t="24346" x="11815763" y="2154238"/>
          <p14:tracePt t="24348" x="11763375" y="2154238"/>
          <p14:tracePt t="24360" x="11396663" y="2101850"/>
          <p14:tracePt t="24361" x="11303000" y="2101850"/>
          <p14:tracePt t="24362" x="11261725" y="2101850"/>
          <p14:tracePt t="24376" x="10760075" y="2101850"/>
          <p14:tracePt t="24377" x="10664825" y="2101850"/>
          <p14:tracePt t="24394" x="9932988" y="2143125"/>
          <p14:tracePt t="24395" x="9891713" y="2143125"/>
          <p14:tracePt t="24412" x="9201150" y="2227263"/>
          <p14:tracePt t="24430" x="8375650" y="2320925"/>
          <p14:tracePt t="24432" x="8291513" y="2373313"/>
          <p14:tracePt t="24444" x="7789863" y="2457450"/>
          <p14:tracePt t="24446" x="7696200" y="2508250"/>
          <p14:tracePt t="24448" x="7643813" y="2508250"/>
          <p14:tracePt t="24450" x="7559675" y="2508250"/>
          <p14:tracePt t="24451" x="7507288" y="2551113"/>
          <p14:tracePt t="24452" x="7424738" y="2551113"/>
          <p14:tracePt t="24461" x="7099300" y="2644775"/>
          <p14:tracePt t="24462" x="7058025" y="2644775"/>
          <p14:tracePt t="24476" x="6503988" y="2781300"/>
          <p14:tracePt t="24478" x="6462713" y="2822575"/>
          <p14:tracePt t="24479" x="6367463" y="2822575"/>
          <p14:tracePt t="24496" x="5865813" y="3011488"/>
          <p14:tracePt t="24499" x="5772150" y="3052763"/>
          <p14:tracePt t="24500" x="5729288" y="3052763"/>
          <p14:tracePt t="24515" x="5405438" y="3189288"/>
          <p14:tracePt t="24516" x="5364163" y="3240088"/>
          <p14:tracePt t="24528" x="5227638" y="3324225"/>
          <p14:tracePt t="24545" x="5175250" y="3470275"/>
          <p14:tracePt t="24561" x="5175250" y="3648075"/>
          <p14:tracePt t="24562" x="5175250" y="3690938"/>
          <p14:tracePt t="24577" x="5395913" y="3921125"/>
          <p14:tracePt t="24579" x="5448300" y="3971925"/>
          <p14:tracePt t="24582" x="5583238" y="4014788"/>
          <p14:tracePt t="24584" x="5583238" y="4056063"/>
          <p14:tracePt t="24586" x="5667375" y="4056063"/>
          <p14:tracePt t="24587" x="5719763" y="4108450"/>
          <p14:tracePt t="24594" x="5991225" y="4202113"/>
          <p14:tracePt t="24595" x="6032500" y="4202113"/>
          <p14:tracePt t="24597" x="6084888" y="4244975"/>
          <p14:tracePt t="24610" x="6629400" y="4379913"/>
          <p14:tracePt t="24613" x="6723063" y="4422775"/>
          <p14:tracePt t="24615" x="6765925" y="4422775"/>
          <p14:tracePt t="24616" x="6859588" y="4475163"/>
          <p14:tracePt t="24617" x="6911975" y="4475163"/>
          <p14:tracePt t="24627" x="7319963" y="4568825"/>
          <p14:tracePt t="24628" x="7361238" y="4568825"/>
          <p14:tracePt t="24629" x="7413625" y="4568825"/>
          <p14:tracePt t="24647" x="8145463" y="4568825"/>
          <p14:tracePt t="24661" x="8740775" y="4610100"/>
          <p14:tracePt t="24663" x="8783638" y="4610100"/>
          <p14:tracePt t="24664" x="8824913" y="4610100"/>
          <p14:tracePt t="24679" x="9378950" y="4525963"/>
          <p14:tracePt t="24679" x="9421813" y="4525963"/>
          <p14:tracePt t="24681" x="9515475" y="4484688"/>
          <p14:tracePt t="24683" x="9556750" y="4484688"/>
          <p14:tracePt t="24695" x="9975850" y="4391025"/>
          <p14:tracePt t="24712" x="10477500" y="4254500"/>
          <p14:tracePt t="24715" x="10571163" y="4202113"/>
          <p14:tracePt t="24716" x="10612438" y="4160838"/>
          <p14:tracePt t="24718" x="10655300" y="4160838"/>
          <p14:tracePt t="24728" x="10885488" y="4024313"/>
          <p14:tracePt t="24746" x="11115675" y="3794125"/>
          <p14:tracePt t="24747" x="11156950" y="3752850"/>
          <p14:tracePt t="24759" x="11250613" y="3617913"/>
          <p14:tracePt t="24778" x="11344275" y="3251200"/>
          <p14:tracePt t="24797" x="11344275" y="2927350"/>
          <p14:tracePt t="24799" x="11344275" y="2833688"/>
          <p14:tracePt t="24812" x="11261725" y="2560638"/>
          <p14:tracePt t="24814" x="11218863" y="2560638"/>
          <p14:tracePt t="24833" x="10895013" y="2289175"/>
          <p14:tracePt t="24836" x="10801350" y="2236788"/>
          <p14:tracePt t="24838" x="10760075" y="2195513"/>
          <p14:tracePt t="24840" x="10717213" y="2195513"/>
          <p14:tracePt t="24841" x="10623550" y="2154238"/>
          <p14:tracePt t="24844" x="10571163" y="2154238"/>
          <p14:tracePt t="24846" x="10529888" y="2101850"/>
          <p14:tracePt t="24849" x="10434638" y="2101850"/>
          <p14:tracePt t="24850" x="10393363" y="2058988"/>
          <p14:tracePt t="24862" x="10028238" y="1924050"/>
          <p14:tracePt t="24864" x="9932988" y="1924050"/>
          <p14:tracePt t="24880" x="9296400" y="1787525"/>
          <p14:tracePt t="24882" x="9201150" y="1735138"/>
          <p14:tracePt t="24883" x="9107488" y="1735138"/>
          <p14:tracePt t="24885" x="9023350" y="1735138"/>
          <p14:tracePt t="24887" x="8888413" y="1735138"/>
          <p14:tracePt t="24895" x="8521700" y="1641475"/>
          <p14:tracePt t="24897" x="8428038" y="1641475"/>
          <p14:tracePt t="24898" x="8334375" y="1641475"/>
          <p14:tracePt t="24899" x="8291513" y="1641475"/>
          <p14:tracePt t="24912" x="7600950" y="1600200"/>
          <p14:tracePt t="24914" x="7507288" y="1600200"/>
          <p14:tracePt t="24916" x="7424738" y="1600200"/>
          <p14:tracePt t="24917" x="7329488" y="1600200"/>
          <p14:tracePt t="24918" x="7277100" y="1600200"/>
          <p14:tracePt t="24919" x="7235825" y="1600200"/>
          <p14:tracePt t="24920" x="7194550" y="1600200"/>
          <p14:tracePt t="24922" x="7142163" y="1600200"/>
          <p14:tracePt t="24922" x="7099300" y="1600200"/>
          <p14:tracePt t="24923" x="7005638" y="1600200"/>
          <p14:tracePt t="24926" x="6869113" y="1600200"/>
          <p14:tracePt t="24927" x="6827838" y="1600200"/>
          <p14:tracePt t="24928" x="6775450" y="1600200"/>
          <p14:tracePt t="24929" x="6734175" y="1600200"/>
          <p14:tracePt t="24944" x="6002338" y="1600200"/>
          <p14:tracePt t="24945" x="5907088" y="1600200"/>
          <p14:tracePt t="24946" x="5865813" y="1600200"/>
          <p14:tracePt t="24947" x="5813425" y="1600200"/>
          <p14:tracePt t="24948" x="5772150" y="1600200"/>
          <p14:tracePt t="24949" x="5729288" y="1600200"/>
          <p14:tracePt t="24950" x="5678488" y="1600200"/>
          <p14:tracePt t="24961" x="5270500" y="1600200"/>
          <p14:tracePt t="24962" x="5227638" y="1600200"/>
          <p14:tracePt t="24978" x="4673600" y="1682750"/>
          <p14:tracePt t="24979" x="4632325" y="1725613"/>
          <p14:tracePt t="24981" x="4579938" y="1725613"/>
          <p14:tracePt t="24995" x="4265613" y="1778000"/>
          <p14:tracePt t="25010" x="3984625" y="1860550"/>
          <p14:tracePt t="25027" x="3763963" y="1954213"/>
          <p14:tracePt t="25044" x="3617913" y="2006600"/>
          <p14:tracePt t="25047" x="3617913" y="2049463"/>
          <p14:tracePt t="25061" x="3576638" y="2090738"/>
          <p14:tracePt t="25081" x="3481388" y="2184400"/>
          <p14:tracePt t="25096" x="3440113" y="2279650"/>
          <p14:tracePt t="25114" x="3398838" y="2414588"/>
          <p14:tracePt t="25128" x="3346450" y="2592388"/>
          <p14:tracePt t="25130" x="3303588" y="2644775"/>
          <p14:tracePt t="25145" x="3303588" y="2874963"/>
          <p14:tracePt t="25162" x="3251200" y="3189288"/>
          <p14:tracePt t="25178" x="3209925" y="3554413"/>
          <p14:tracePt t="25180" x="3209925" y="3606800"/>
          <p14:tracePt t="25196" x="3168650" y="3878263"/>
          <p14:tracePt t="25197" x="3168650" y="3921125"/>
          <p14:tracePt t="25211" x="3116263" y="4149725"/>
          <p14:tracePt t="25228" x="3116263" y="4338638"/>
          <p14:tracePt t="25229" x="3116263" y="4379913"/>
          <p14:tracePt t="25245" x="3073400" y="4568825"/>
          <p14:tracePt t="25246" x="3073400" y="4610100"/>
          <p14:tracePt t="25260" x="3032125" y="4746625"/>
          <p14:tracePt t="25278" x="2938463" y="4933950"/>
          <p14:tracePt t="25280" x="2938463" y="4976813"/>
          <p14:tracePt t="25295" x="2886075" y="5111750"/>
          <p14:tracePt t="25315" x="2749550" y="5300663"/>
          <p14:tracePt t="25318" x="2708275" y="5300663"/>
          <p14:tracePt t="25330" x="2667000" y="5383213"/>
          <p14:tracePt t="25331" x="2614613" y="5435600"/>
          <p14:tracePt t="25348" x="2478088" y="5519738"/>
          <p14:tracePt t="25349" x="2436813" y="5519738"/>
          <p14:tracePt t="25351" x="2436813" y="5572125"/>
          <p14:tracePt t="25366" x="2300288" y="5613400"/>
          <p14:tracePt t="25380" x="2154238" y="5665788"/>
          <p14:tracePt t="25383" x="2111375" y="5665788"/>
          <p14:tracePt t="25385" x="2070100" y="5665788"/>
          <p14:tracePt t="25397" x="1935163" y="5708650"/>
          <p14:tracePt t="25401" x="1839913" y="5708650"/>
          <p14:tracePt t="25405" x="1839913" y="5749925"/>
          <p14:tracePt t="25413" x="1704975" y="5749925"/>
          <p14:tracePt t="25428" x="1516063" y="5802313"/>
          <p14:tracePt t="25446" x="1338263" y="5843588"/>
          <p14:tracePt t="25463" x="1244600" y="5886450"/>
          <p14:tracePt t="25663" x="1276350" y="5886450"/>
          <p14:tracePt t="25668" x="1370013" y="5886450"/>
          <p14:tracePt t="25670" x="1422400" y="5886450"/>
          <p14:tracePt t="25671" x="1463675" y="5854700"/>
          <p14:tracePt t="25672" x="1504950" y="5854700"/>
          <p14:tracePt t="25678" x="1693863" y="5811838"/>
          <p14:tracePt t="25694" x="2289175" y="5665788"/>
          <p14:tracePt t="25695" x="2425700" y="5624513"/>
          <p14:tracePt t="25696" x="2466975" y="5624513"/>
          <p14:tracePt t="25698" x="2519363" y="5624513"/>
          <p14:tracePt t="25700" x="2603500" y="5583238"/>
          <p14:tracePt t="25701" x="2740025" y="5583238"/>
          <p14:tracePt t="25712" x="3294063" y="5446713"/>
          <p14:tracePt t="25714" x="3471863" y="5394325"/>
          <p14:tracePt t="25716" x="3617913" y="5394325"/>
          <p14:tracePt t="25718" x="3659188" y="5394325"/>
          <p14:tracePt t="25719" x="3702050" y="5353050"/>
          <p14:tracePt t="25720" x="3795713" y="5353050"/>
          <p14:tracePt t="25720" x="3836988" y="5353050"/>
          <p14:tracePt t="25729" x="4391025" y="5257800"/>
          <p14:tracePt t="25730" x="4527550" y="5257800"/>
          <p14:tracePt t="25731" x="4621213" y="5257800"/>
          <p14:tracePt t="25732" x="4664075" y="5216525"/>
          <p14:tracePt t="25746" x="5667375" y="5164138"/>
          <p14:tracePt t="25748" x="5897563" y="5164138"/>
          <p14:tracePt t="25750" x="5949950" y="5164138"/>
          <p14:tracePt t="25751" x="6127750" y="5164138"/>
          <p14:tracePt t="25752" x="6221413" y="5164138"/>
          <p14:tracePt t="25754" x="6262688" y="5164138"/>
          <p14:tracePt t="25754" x="6357938" y="5164138"/>
          <p14:tracePt t="25756" x="6451600" y="5164138"/>
          <p14:tracePt t="25756" x="6492875" y="5122863"/>
          <p14:tracePt t="25757" x="6588125" y="5122863"/>
          <p14:tracePt t="25761" x="6765925" y="5122863"/>
          <p14:tracePt t="25763" x="7046913" y="5122863"/>
          <p14:tracePt t="25764" x="7131050" y="5122863"/>
          <p14:tracePt t="25765" x="7183438" y="5122863"/>
          <p14:tracePt t="25766" x="7277100" y="5122863"/>
          <p14:tracePt t="25780" x="8281988" y="5154613"/>
          <p14:tracePt t="25782" x="8512175" y="5207000"/>
          <p14:tracePt t="25784" x="8594725" y="5207000"/>
          <p14:tracePt t="25785" x="8783638" y="5207000"/>
          <p14:tracePt t="25786" x="8824913" y="5207000"/>
          <p14:tracePt t="25787" x="8918575" y="5207000"/>
          <p14:tracePt t="25788" x="9013825" y="5207000"/>
          <p14:tracePt t="25789" x="9055100" y="5248275"/>
          <p14:tracePt t="25795" x="9515475" y="5300663"/>
          <p14:tracePt t="25796" x="9556750" y="5300663"/>
          <p14:tracePt t="25812" x="10612438" y="5519738"/>
          <p14:tracePt t="25813" x="10707688" y="5572125"/>
          <p14:tracePt t="25814" x="10790238" y="5572125"/>
          <p14:tracePt t="25830" x="11710988" y="5843588"/>
          <p14:tracePt t="25833" x="11804650" y="5886450"/>
          <p14:tracePt t="25834" x="11847513" y="5886450"/>
          <p14:tracePt t="26290" x="10623550" y="6816725"/>
          <p14:tracePt t="26292" x="10571163" y="6816725"/>
          <p14:tracePt t="26295" x="10487025" y="6816725"/>
          <p14:tracePt t="26297" x="10393363" y="6816725"/>
          <p14:tracePt t="26299" x="10352088" y="6816725"/>
          <p14:tracePt t="26303" x="10256838" y="6816725"/>
          <p14:tracePt t="26304" x="10206038" y="6816725"/>
          <p14:tracePt t="26305" x="10163175" y="6816725"/>
          <p14:tracePt t="26306" x="10121900" y="6816725"/>
          <p14:tracePt t="26312" x="9891713" y="6816725"/>
          <p14:tracePt t="26313" x="9839325" y="6816725"/>
          <p14:tracePt t="26314" x="9798050" y="6816725"/>
          <p14:tracePt t="26315" x="9755188" y="6816725"/>
          <p14:tracePt t="26316" x="9702800" y="6816725"/>
          <p14:tracePt t="26330" x="9107488" y="6816725"/>
          <p14:tracePt t="26331" x="8970963" y="6816725"/>
          <p14:tracePt t="26332" x="8929688" y="6816725"/>
          <p14:tracePt t="26334" x="8836025" y="6816725"/>
          <p14:tracePt t="26336" x="8699500" y="6846888"/>
          <p14:tracePt t="26337" x="8658225" y="6846888"/>
          <p14:tracePt t="26345" x="8156575" y="6846888"/>
          <p14:tracePt t="26346" x="8061325" y="6846888"/>
          <p14:tracePt t="26347" x="8008938" y="6846888"/>
          <p14:tracePt t="26363" x="7058025" y="6846888"/>
          <p14:tracePt t="26365" x="6911975" y="6846888"/>
          <p14:tracePt t="26367" x="6775450" y="6846888"/>
          <p14:tracePt t="26368" x="6734175" y="6846888"/>
          <p14:tracePt t="26369" x="6640513" y="6846888"/>
          <p14:tracePt t="26371" x="6545263" y="6846888"/>
          <p14:tracePt t="26372" x="6503988" y="6846888"/>
          <p14:tracePt t="26373" x="6462713" y="6846888"/>
          <p14:tracePt t="26374" x="6367463" y="6846888"/>
          <p14:tracePt t="26378" x="6180138" y="6846888"/>
          <p14:tracePt t="26380" x="6137275" y="6846888"/>
          <p14:tracePt t="26382" x="6043613" y="6846888"/>
          <p14:tracePt t="26382" x="6002338" y="6846888"/>
          <p14:tracePt t="26396" x="5405438" y="6846888"/>
          <p14:tracePt t="26397" x="5364163" y="6846888"/>
          <p14:tracePt t="26398" x="5311775" y="6846888"/>
          <p14:tracePt t="26399" x="5270500" y="6846888"/>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469</TotalTime>
  <Words>1558</Words>
  <Application>Microsoft Office PowerPoint</Application>
  <PresentationFormat>Widescreen</PresentationFormat>
  <Paragraphs>124</Paragraphs>
  <Slides>17</Slides>
  <Notes>13</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Are we using reserved identifiers?</vt:lpstr>
      <vt:lpstr>What happens when we pass a null pointer to std::string constructor?</vt:lpstr>
      <vt:lpstr>Are we throwing and catching exceptions?</vt:lpstr>
      <vt:lpstr>Does accessing memory after freed cause a crash?</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Coral Stewart</cp:lastModifiedBy>
  <cp:revision>9</cp:revision>
  <dcterms:created xsi:type="dcterms:W3CDTF">2020-08-19T17:59:24Z</dcterms:created>
  <dcterms:modified xsi:type="dcterms:W3CDTF">2025-04-20T20:21:27Z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